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4" r:id="rId2"/>
    <p:sldId id="256" r:id="rId3"/>
    <p:sldId id="259" r:id="rId4"/>
    <p:sldId id="429" r:id="rId5"/>
    <p:sldId id="281" r:id="rId6"/>
    <p:sldId id="433" r:id="rId7"/>
    <p:sldId id="430" r:id="rId8"/>
    <p:sldId id="270" r:id="rId9"/>
    <p:sldId id="435" r:id="rId10"/>
    <p:sldId id="449" r:id="rId11"/>
    <p:sldId id="454" r:id="rId12"/>
    <p:sldId id="446" r:id="rId13"/>
    <p:sldId id="455" r:id="rId14"/>
    <p:sldId id="447" r:id="rId15"/>
    <p:sldId id="444" r:id="rId16"/>
    <p:sldId id="456" r:id="rId17"/>
    <p:sldId id="442" r:id="rId18"/>
    <p:sldId id="278" r:id="rId19"/>
    <p:sldId id="277" r:id="rId20"/>
    <p:sldId id="453" r:id="rId21"/>
    <p:sldId id="274" r:id="rId22"/>
    <p:sldId id="436" r:id="rId23"/>
    <p:sldId id="276" r:id="rId24"/>
    <p:sldId id="437" r:id="rId25"/>
    <p:sldId id="44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61" autoAdjust="0"/>
    <p:restoredTop sz="94660"/>
  </p:normalViewPr>
  <p:slideViewPr>
    <p:cSldViewPr snapToGrid="0">
      <p:cViewPr varScale="1">
        <p:scale>
          <a:sx n="81" d="100"/>
          <a:sy n="81" d="100"/>
        </p:scale>
        <p:origin x="-9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01CE9-6654-4FFF-87D8-FC77F6AFB1D4}" type="datetimeFigureOut">
              <a:rPr lang="ru-RU" smtClean="0"/>
              <a:pPr/>
              <a:t>сб 28.08.21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D72EC-0872-4848-8EF4-88E826D7F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219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979F-64B1-44BF-92B7-F7EF99B5CEE3}" type="datetimeFigureOut">
              <a:rPr lang="ru-RU" smtClean="0"/>
              <a:pPr/>
              <a:t>сб 28.08.21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3584-EF1F-4526-A55E-356D628671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380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979F-64B1-44BF-92B7-F7EF99B5CEE3}" type="datetimeFigureOut">
              <a:rPr lang="ru-RU" smtClean="0"/>
              <a:pPr/>
              <a:t>сб 28.08.21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3584-EF1F-4526-A55E-356D628671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66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979F-64B1-44BF-92B7-F7EF99B5CEE3}" type="datetimeFigureOut">
              <a:rPr lang="ru-RU" smtClean="0"/>
              <a:pPr/>
              <a:t>сб 28.08.21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3584-EF1F-4526-A55E-356D628671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83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979F-64B1-44BF-92B7-F7EF99B5CEE3}" type="datetimeFigureOut">
              <a:rPr lang="ru-RU" smtClean="0"/>
              <a:pPr/>
              <a:t>сб 28.08.21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3584-EF1F-4526-A55E-356D628671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5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979F-64B1-44BF-92B7-F7EF99B5CEE3}" type="datetimeFigureOut">
              <a:rPr lang="ru-RU" smtClean="0"/>
              <a:pPr/>
              <a:t>сб 28.08.21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3584-EF1F-4526-A55E-356D628671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2630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979F-64B1-44BF-92B7-F7EF99B5CEE3}" type="datetimeFigureOut">
              <a:rPr lang="ru-RU" smtClean="0"/>
              <a:pPr/>
              <a:t>сб 28.08.21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3584-EF1F-4526-A55E-356D628671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705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979F-64B1-44BF-92B7-F7EF99B5CEE3}" type="datetimeFigureOut">
              <a:rPr lang="ru-RU" smtClean="0"/>
              <a:pPr/>
              <a:t>сб 28.08.21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3584-EF1F-4526-A55E-356D628671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20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979F-64B1-44BF-92B7-F7EF99B5CEE3}" type="datetimeFigureOut">
              <a:rPr lang="ru-RU" smtClean="0"/>
              <a:pPr/>
              <a:t>сб 28.08.21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3584-EF1F-4526-A55E-356D628671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92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979F-64B1-44BF-92B7-F7EF99B5CEE3}" type="datetimeFigureOut">
              <a:rPr lang="ru-RU" smtClean="0"/>
              <a:pPr/>
              <a:t>сб 28.08.21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3584-EF1F-4526-A55E-356D628671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85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979F-64B1-44BF-92B7-F7EF99B5CEE3}" type="datetimeFigureOut">
              <a:rPr lang="ru-RU" smtClean="0"/>
              <a:pPr/>
              <a:t>сб 28.08.21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3584-EF1F-4526-A55E-356D628671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611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979F-64B1-44BF-92B7-F7EF99B5CEE3}" type="datetimeFigureOut">
              <a:rPr lang="ru-RU" smtClean="0"/>
              <a:pPr/>
              <a:t>сб 28.08.21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3584-EF1F-4526-A55E-356D628671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175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8979F-64B1-44BF-92B7-F7EF99B5CEE3}" type="datetimeFigureOut">
              <a:rPr lang="ru-RU" smtClean="0"/>
              <a:pPr/>
              <a:t>сб 28.08.21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13584-EF1F-4526-A55E-356D628671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83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4855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714" y="670560"/>
            <a:ext cx="11669486" cy="579120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 «Детский сад № 8» </a:t>
            </a:r>
            <a: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0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714" y="4790122"/>
            <a:ext cx="11811726" cy="196990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Август, </a:t>
            </a:r>
            <a:r>
              <a:rPr lang="ru-RU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FE6808-E8D2-4593-838D-A57CC88B5E98}"/>
              </a:ext>
            </a:extLst>
          </p:cNvPr>
          <p:cNvSpPr txBox="1"/>
          <p:nvPr/>
        </p:nvSpPr>
        <p:spPr>
          <a:xfrm>
            <a:off x="444136" y="2473234"/>
            <a:ext cx="112514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ДЕЯТЕЛЬНОСТИ ДОУ  </a:t>
            </a:r>
          </a:p>
          <a:p>
            <a:pPr algn="ctr"/>
            <a:r>
              <a:rPr lang="ru-RU" sz="3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ЛЕТНИЙ ОЗДОРОВИТЕЛЬНЫЙ ПЕРИОД</a:t>
            </a:r>
          </a:p>
          <a:p>
            <a:pPr algn="ctr"/>
            <a:r>
              <a:rPr lang="ru-RU" sz="3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</a:t>
            </a:r>
            <a:br>
              <a:rPr lang="ru-RU" sz="3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2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4742" y="365125"/>
            <a:ext cx="6052457" cy="6711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девочек </a:t>
            </a:r>
            <a:br>
              <a:rPr lang="ru-RU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мастерской на тему:</a:t>
            </a:r>
            <a:b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«Наряды для подружек»</a:t>
            </a:r>
            <a:b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3300"/>
              </a:solidFill>
            </a:endParaRPr>
          </a:p>
        </p:txBody>
      </p:sp>
      <p:pic>
        <p:nvPicPr>
          <p:cNvPr id="15362" name="Picture 2" descr="https://mdou8.edu.yar.ru/iyul_2021/leto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260" y="458121"/>
            <a:ext cx="4453567" cy="593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64" y="1424275"/>
            <a:ext cx="3442171" cy="25816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7060365" y="4141311"/>
            <a:ext cx="3442171" cy="258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3237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55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sz="49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931" y="365760"/>
            <a:ext cx="11207931" cy="102761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двигательной активности детей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прогулке</a:t>
            </a:r>
            <a:endParaRPr lang="ru-RU" sz="4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0246" y="1393371"/>
            <a:ext cx="6867763" cy="515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332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75" y="269966"/>
            <a:ext cx="11586114" cy="139337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занятие с детьми</a:t>
            </a:r>
            <a:br>
              <a:rPr lang="ru-RU" sz="4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раздельному сбору мусора</a:t>
            </a:r>
            <a:endParaRPr lang="ru-RU" sz="4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4247" y="2412632"/>
            <a:ext cx="5450541" cy="40879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234" y="2412632"/>
            <a:ext cx="5450541" cy="4087906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210490" y="1825625"/>
            <a:ext cx="10143309" cy="263432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27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55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sz="49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319776" y="4127863"/>
            <a:ext cx="4374777" cy="242071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для детей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«Ромашковое настроение»</a:t>
            </a:r>
            <a:endParaRPr lang="ru-RU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422" y="337242"/>
            <a:ext cx="4358576" cy="32689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9776" y="309563"/>
            <a:ext cx="4374777" cy="32810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8364" y="2971931"/>
            <a:ext cx="4397295" cy="329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51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занятие </a:t>
            </a:r>
            <a:br>
              <a:rPr lang="ru-RU" sz="4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 несчастных случаев на </a:t>
            </a:r>
            <a:r>
              <a:rPr lang="ru-RU" sz="4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воде</a:t>
            </a:r>
            <a:endParaRPr lang="ru-RU" sz="4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107" y="1825625"/>
            <a:ext cx="6320851" cy="4740638"/>
          </a:xfrm>
        </p:spPr>
      </p:pic>
    </p:spTree>
    <p:extLst>
      <p:ext uri="{BB962C8B-B14F-4D97-AF65-F5344CB8AC3E}">
        <p14:creationId xmlns:p14="http://schemas.microsoft.com/office/powerpoint/2010/main" xmlns="" val="1039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sz="49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331132" y="964242"/>
            <a:ext cx="5146766" cy="131740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Лето, жара, июль …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Закаливающие процедуры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1755" y="2531785"/>
            <a:ext cx="5145367" cy="3859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952" y="964242"/>
            <a:ext cx="5145367" cy="38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832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55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sz="49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88575" y="374469"/>
            <a:ext cx="6173481" cy="5494519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Учебно-тренировочное занятие с детьми "Безопасность людей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водных объектах"</a:t>
            </a:r>
          </a:p>
          <a:p>
            <a:endParaRPr lang="ru-RU" sz="24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576" y="3624046"/>
            <a:ext cx="3908612" cy="29314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1789" y="309563"/>
            <a:ext cx="3908612" cy="29314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546" y="1850187"/>
            <a:ext cx="4197465" cy="314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111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1" y="0"/>
            <a:ext cx="1214855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sz="49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1216" y="393407"/>
            <a:ext cx="5325035" cy="5475581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Учебно-тренировочное занятие с детьми </a:t>
            </a:r>
            <a:endParaRPr lang="ru-RU" sz="28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</a:t>
            </a: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</a:t>
            </a:r>
            <a:endParaRPr lang="ru-RU" sz="28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водных </a:t>
            </a:r>
            <a:r>
              <a:rPr lang="ru-RU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объектах»</a:t>
            </a:r>
            <a:endParaRPr lang="ru-RU" sz="2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216" y="2541496"/>
            <a:ext cx="5325035" cy="39937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7720" y="393407"/>
            <a:ext cx="5728236" cy="429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45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55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161" y="309563"/>
            <a:ext cx="11572240" cy="1041717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sz="49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161" y="174172"/>
            <a:ext cx="11572240" cy="975359"/>
          </a:xfrm>
        </p:spPr>
        <p:txBody>
          <a:bodyPr>
            <a:normAutofit/>
          </a:bodyPr>
          <a:lstStyle/>
          <a:p>
            <a:r>
              <a:rPr lang="ru-RU" sz="4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Восвод</a:t>
            </a:r>
            <a:r>
              <a:rPr lang="ru-RU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предупреждает: опасность на </a:t>
            </a:r>
            <a:r>
              <a:rPr lang="ru-RU" sz="4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воде!</a:t>
            </a:r>
            <a:endParaRPr lang="ru-RU" sz="4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0434" y="1149531"/>
            <a:ext cx="5907997" cy="4430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750" y="2064014"/>
            <a:ext cx="5907998" cy="443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85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161" y="309563"/>
            <a:ext cx="11572240" cy="1041717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sz="49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161" y="309564"/>
            <a:ext cx="11572240" cy="74417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для детей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«Вальс цветов»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s://mdou8.edu.yar.ru/iyul_2021/vals_tsvetov__4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573" y="1611087"/>
            <a:ext cx="3295415" cy="439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mdou8.edu.yar.ru/iyul_2021/vals_tsvetov__1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955" y="1611086"/>
            <a:ext cx="3334709" cy="444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mdou8.edu.yar.ru/iyul_2021/vals_tsvetov__3_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897" y="1522960"/>
            <a:ext cx="3344091" cy="44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66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9" y="0"/>
            <a:ext cx="12150381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354" y="365126"/>
            <a:ext cx="10587446" cy="77569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</a:t>
            </a:r>
            <a:br>
              <a:rPr lang="ru-RU" sz="4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летней оздоровительной работы</a:t>
            </a:r>
            <a:r>
              <a:rPr lang="ru-RU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43841" y="1288870"/>
            <a:ext cx="11599818" cy="531222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8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 </a:t>
            </a:r>
            <a:r>
              <a:rPr lang="ru-RU" sz="8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летнего оздоровительного отдыха детей раннего и дошкольного возраста с сохранением и укреплением физического, психического и социально-нравственного здоровья с учетом их физиологических потребностей и возможностей.</a:t>
            </a:r>
          </a:p>
          <a:p>
            <a:pPr marL="0" indent="0" algn="just">
              <a:buNone/>
            </a:pPr>
            <a:r>
              <a:rPr lang="ru-RU" sz="8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Задачи: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Формировать </a:t>
            </a:r>
            <a:r>
              <a:rPr lang="ru-RU" sz="8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 привычку к здоровому и активному образу жизни, навыки безопасного поведения;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Развивать </a:t>
            </a:r>
            <a:r>
              <a:rPr lang="ru-RU" sz="8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познавательную активность и интересы;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Прививать </a:t>
            </a:r>
            <a:r>
              <a:rPr lang="ru-RU" sz="8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природе, воспитывать бережное отношение к ней, формировать начальные экологические знания;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Повышать </a:t>
            </a:r>
            <a:r>
              <a:rPr lang="ru-RU" sz="8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педагогов в вопросах организации летней оздоровительной работы;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Обеспечивать </a:t>
            </a:r>
            <a:r>
              <a:rPr lang="ru-RU" sz="8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методическую помощь при планировании и организации разных видов деятельности воспитанников в группе и на территории детского сада;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Повышать </a:t>
            </a:r>
            <a:r>
              <a:rPr lang="ru-RU" sz="8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родителей в вопросах организации летнего оздоровления и отдыха детей;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Привлекать </a:t>
            </a:r>
            <a:r>
              <a:rPr lang="ru-RU" sz="8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воспитанников к участию в образовательной деятельности и реализации планов по оздоровлению и летнему отдыху детей в детском саду.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80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8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0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161" y="309563"/>
            <a:ext cx="11572240" cy="1041717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sz="49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161" y="174172"/>
            <a:ext cx="11572240" cy="975359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3178" y="309564"/>
            <a:ext cx="110773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Занятие-тренинг по обучению </a:t>
            </a:r>
            <a:endParaRPr lang="ru-RU" sz="40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4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безопасному </a:t>
            </a:r>
            <a:r>
              <a:rPr lang="ru-RU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поведению с собакой</a:t>
            </a:r>
            <a:endParaRPr lang="ru-RU" sz="4000" b="1" i="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4" descr="https://mdou8.edu.yar.ru/iyul_2021/kinolog__2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8034" y="1740195"/>
            <a:ext cx="6399200" cy="479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65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4523"/>
            <a:ext cx="12192001" cy="68825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161" y="309563"/>
            <a:ext cx="11572240" cy="1041717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sz="49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161" y="309564"/>
            <a:ext cx="11572240" cy="918345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занятие по пожарной безопасности</a:t>
            </a:r>
          </a:p>
          <a:p>
            <a:endParaRPr lang="ru-RU" sz="40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mdou8.edu.yar.ru/iyul_2021/pozhar__5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583" y="2078666"/>
            <a:ext cx="5125788" cy="44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mdou8.edu.yar.ru/iyul_2021/pozhar__3_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4892" y="2078666"/>
            <a:ext cx="5695320" cy="44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07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1" y="0"/>
            <a:ext cx="1214855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sz="49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6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3441" y="5059680"/>
            <a:ext cx="4851287" cy="148916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занятие </a:t>
            </a:r>
            <a:endParaRPr lang="ru-RU" sz="28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безопасности</a:t>
            </a:r>
          </a:p>
          <a:p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4729" y="1018335"/>
            <a:ext cx="6878171" cy="51586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" y="365125"/>
            <a:ext cx="3396052" cy="452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80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161" y="309563"/>
            <a:ext cx="11572240" cy="1041717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sz="49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161" y="309564"/>
            <a:ext cx="11572240" cy="1041716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для детей </a:t>
            </a:r>
            <a:endParaRPr lang="ru-RU" sz="40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«Дядюшка </a:t>
            </a:r>
            <a:r>
              <a:rPr lang="ru-RU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Леший и его </a:t>
            </a:r>
            <a:r>
              <a:rPr lang="ru-RU" sz="4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семейство»</a:t>
            </a:r>
            <a:endParaRPr lang="ru-RU" sz="4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mdou8.edu.yar.ru/iyul_2021/leshiy__1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161" y="1815353"/>
            <a:ext cx="2650731" cy="353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mdou8.edu.yar.ru/iyul_2021/leshiy__2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6174" y="2931458"/>
            <a:ext cx="2680156" cy="357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mdou8.edu.yar.ru/iyul_2021/leshiy__3_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817" y="1815353"/>
            <a:ext cx="2707862" cy="361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mdou8.edu.yar.ru/iyul_2021/leshiy__4_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139255" y="2876806"/>
            <a:ext cx="2721146" cy="362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71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55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161" y="309563"/>
            <a:ext cx="11572240" cy="1041717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sz="49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9879" y="160949"/>
            <a:ext cx="11572240" cy="133894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мяча»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746" y="2649072"/>
            <a:ext cx="5006787" cy="3755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4279" y="1289237"/>
            <a:ext cx="5706034" cy="427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02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55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sz="49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3336" y="1825625"/>
            <a:ext cx="8952413" cy="22238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3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4855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6571" y="446314"/>
            <a:ext cx="11484429" cy="733382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  <a:endParaRPr lang="ru-RU" sz="5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131" y="775063"/>
            <a:ext cx="11575869" cy="5821681"/>
          </a:xfrm>
        </p:spPr>
        <p:txBody>
          <a:bodyPr>
            <a:normAutofit fontScale="40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ru-RU" sz="36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3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55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55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вариативности моделей познавательной деятельности, </a:t>
            </a:r>
            <a:r>
              <a:rPr lang="ru-RU" sz="55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отрицает единую программу и форму обучения. Каждый ребенок имеет право познавать то, что именно его привлекает посредством самых разных видов деятельности.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55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55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55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самоценных форм активности: </a:t>
            </a:r>
            <a:r>
              <a:rPr lang="ru-RU" sz="55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совершенствуется в выбранных им видах деятельности, задача воспитывающего - помочь ему в этом.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55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55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55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психологического пространства: </a:t>
            </a:r>
            <a:r>
              <a:rPr lang="ru-RU" sz="55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этого принципа используются такие способы познания, где педагог и ребенок могут взаимодействовать, например, игры, труд, беседа, совместные наблюдения, опыты и т.д. В этом случае процесс познания будет протекать как сотрудничество.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55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5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игрового познания </a:t>
            </a:r>
            <a:r>
              <a:rPr lang="ru-RU" sz="5500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реализацию различных видов деятельности через игру.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36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3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 indent="-457200" algn="just">
              <a:lnSpc>
                <a:spcPct val="80000"/>
              </a:lnSpc>
              <a:buFont typeface="Wingdings 2" pitchFamily="18" charset="2"/>
              <a:buAutoNum type="arabicPeriod"/>
              <a:defRPr/>
            </a:pPr>
            <a:endParaRPr lang="ru-RU" sz="36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 indent="-457200" algn="just">
              <a:lnSpc>
                <a:spcPct val="80000"/>
              </a:lnSpc>
              <a:buFont typeface="Wingdings 2" pitchFamily="18" charset="2"/>
              <a:buAutoNum type="arabicPeriod"/>
              <a:defRPr/>
            </a:pPr>
            <a:endParaRPr lang="ru-RU" sz="3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 indent="-457200" algn="just">
              <a:lnSpc>
                <a:spcPct val="80000"/>
              </a:lnSpc>
              <a:buFont typeface="Wingdings 2" pitchFamily="18" charset="2"/>
              <a:buAutoNum type="arabicPeriod"/>
              <a:defRPr/>
            </a:pPr>
            <a:endParaRPr lang="ru-RU" sz="36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 indent="-457200">
              <a:lnSpc>
                <a:spcPct val="80000"/>
              </a:lnSpc>
              <a:buFont typeface="Wingdings 2" pitchFamily="18" charset="2"/>
              <a:buAutoNum type="arabicPeriod"/>
              <a:defRPr/>
            </a:pPr>
            <a:endParaRPr lang="ru-RU" sz="1200" dirty="0"/>
          </a:p>
          <a:p>
            <a:pPr marL="530225" indent="-457200">
              <a:lnSpc>
                <a:spcPct val="80000"/>
              </a:lnSpc>
              <a:buFont typeface="Wingdings 2" pitchFamily="18" charset="2"/>
              <a:buAutoNum type="arabicPeriod"/>
              <a:defRPr/>
            </a:pPr>
            <a:endParaRPr lang="ru-RU" sz="1200" dirty="0"/>
          </a:p>
          <a:p>
            <a:pPr marL="530225" indent="-457200">
              <a:lnSpc>
                <a:spcPct val="80000"/>
              </a:lnSpc>
              <a:buFont typeface="Wingdings 2" pitchFamily="18" charset="2"/>
              <a:buAutoNum type="arabicPeriod"/>
              <a:defRPr/>
            </a:pPr>
            <a:endParaRPr lang="ru-RU" sz="12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0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3548" y="786739"/>
            <a:ext cx="7643926" cy="8308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954" b="1" dirty="0">
                <a:solidFill>
                  <a:srgbClr val="003300"/>
                </a:solidFill>
                <a:latin typeface="Cambria" panose="02040503050406030204" pitchFamily="18" charset="0"/>
              </a:rPr>
              <a:t>Основные направления работы </a:t>
            </a:r>
          </a:p>
          <a:p>
            <a:pPr algn="ctr"/>
            <a:r>
              <a:rPr lang="ru-RU" sz="2954" b="1" dirty="0">
                <a:solidFill>
                  <a:srgbClr val="003300"/>
                </a:solidFill>
                <a:latin typeface="Cambria" panose="02040503050406030204" pitchFamily="18" charset="0"/>
              </a:rPr>
              <a:t>в летний период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06086" y="2099379"/>
            <a:ext cx="1648534" cy="36557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31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Административно-хозяйственная</a:t>
            </a:r>
          </a:p>
          <a:p>
            <a:pPr algn="ctr"/>
            <a:r>
              <a:rPr lang="ru-RU" sz="2031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31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203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33685" y="2099622"/>
            <a:ext cx="1661723" cy="36557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215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 методическая </a:t>
            </a:r>
            <a:r>
              <a:rPr lang="ru-RU" sz="2215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ждеятельность</a:t>
            </a:r>
            <a:endParaRPr lang="ru-RU" sz="2215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>
            <a:cxnSpLocks/>
            <a:endCxn id="4" idx="0"/>
          </p:cNvCxnSpPr>
          <p:nvPr/>
        </p:nvCxnSpPr>
        <p:spPr>
          <a:xfrm flipH="1">
            <a:off x="3530353" y="1617601"/>
            <a:ext cx="6594" cy="46528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0"/>
          </p:cNvCxnSpPr>
          <p:nvPr/>
        </p:nvCxnSpPr>
        <p:spPr>
          <a:xfrm>
            <a:off x="5464545" y="1634339"/>
            <a:ext cx="0" cy="46528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9286995" y="1634339"/>
            <a:ext cx="0" cy="46528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561284" y="2099622"/>
            <a:ext cx="1661723" cy="36557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215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Физкультурно-оздоровительная деятельность</a:t>
            </a:r>
            <a:endParaRPr lang="ru-RU" sz="2215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7392144" y="1634339"/>
            <a:ext cx="0" cy="46528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8488881" y="2099622"/>
            <a:ext cx="1595254" cy="36557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77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215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215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-образовательная деятельность</a:t>
            </a:r>
            <a:endParaRPr lang="ru-RU" sz="2215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6C06A1BD-2A10-400B-929F-8D7EF7DFA0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56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55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sz="49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529FA8-D8A6-4D49-B401-BD354FFCDBF5}"/>
              </a:ext>
            </a:extLst>
          </p:cNvPr>
          <p:cNvSpPr txBox="1"/>
          <p:nvPr/>
        </p:nvSpPr>
        <p:spPr>
          <a:xfrm>
            <a:off x="1071154" y="1471749"/>
            <a:ext cx="100758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Вспомним, как это было …</a:t>
            </a:r>
            <a:endParaRPr lang="ru-RU" sz="6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4800" dirty="0">
                <a:solidFill>
                  <a:srgbClr val="FF0000"/>
                </a:solidFill>
                <a:latin typeface="Arial Black" pitchFamily="34" charset="0"/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0250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55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sz="49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87200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73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Красота вокруг нас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корпус</a:t>
            </a:r>
            <a:endParaRPr lang="ru-RU" sz="5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529FA8-D8A6-4D49-B401-BD354FFCDBF5}"/>
              </a:ext>
            </a:extLst>
          </p:cNvPr>
          <p:cNvSpPr txBox="1"/>
          <p:nvPr/>
        </p:nvSpPr>
        <p:spPr>
          <a:xfrm>
            <a:off x="672354" y="1471749"/>
            <a:ext cx="1047461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4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4800" dirty="0">
                <a:solidFill>
                  <a:srgbClr val="FF0000"/>
                </a:solidFill>
                <a:latin typeface="Arial Black" pitchFamily="34" charset="0"/>
              </a:rPr>
            </a:br>
            <a:endParaRPr lang="ru-RU" sz="4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7489" y="2423799"/>
            <a:ext cx="5234748" cy="3926061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526" y="1690688"/>
            <a:ext cx="5599098" cy="4199323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42201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55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sz="49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8720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Красота вокруг нас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4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</a:t>
            </a:r>
            <a:endParaRPr lang="ru-RU" sz="4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529FA8-D8A6-4D49-B401-BD354FFCDBF5}"/>
              </a:ext>
            </a:extLst>
          </p:cNvPr>
          <p:cNvSpPr txBox="1"/>
          <p:nvPr/>
        </p:nvSpPr>
        <p:spPr>
          <a:xfrm>
            <a:off x="672354" y="1471749"/>
            <a:ext cx="1047461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4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4800" dirty="0">
                <a:solidFill>
                  <a:srgbClr val="FF0000"/>
                </a:solidFill>
                <a:latin typeface="Arial Black" pitchFamily="34" charset="0"/>
              </a:rPr>
            </a:br>
            <a:endParaRPr lang="ru-RU" sz="4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327" y="2343754"/>
            <a:ext cx="5472952" cy="4104714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0348" y="1788039"/>
            <a:ext cx="4927417" cy="3695563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759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55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954" y="218123"/>
            <a:ext cx="11691257" cy="105097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Красота вокруг нас</a:t>
            </a:r>
            <a:br>
              <a:rPr lang="ru-RU" sz="4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корпус</a:t>
            </a:r>
            <a:endParaRPr lang="ru-RU" sz="4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5248" y="1460482"/>
            <a:ext cx="5249380" cy="3937036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868" y="2559973"/>
            <a:ext cx="5249380" cy="3937035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23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4855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82788" y="233681"/>
            <a:ext cx="8283388" cy="97655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и труд детей в природе</a:t>
            </a:r>
            <a:endParaRPr lang="ru-RU" sz="4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904" y="233681"/>
            <a:ext cx="1963270" cy="26176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6929" y="3036609"/>
            <a:ext cx="4509247" cy="33819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299" y="1494704"/>
            <a:ext cx="4529602" cy="33972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904" y="3135843"/>
            <a:ext cx="4502440" cy="33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4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430</Words>
  <Application>Microsoft Office PowerPoint</Application>
  <PresentationFormat>Произвольный</PresentationFormat>
  <Paragraphs>107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          Муниципальное дошкольное образовательное учреждение «Детский сад № 8»  </vt:lpstr>
      <vt:lpstr>           Цель и задачи  летней оздоровительной работы           </vt:lpstr>
      <vt:lpstr>Принципы</vt:lpstr>
      <vt:lpstr>Слайд 4</vt:lpstr>
      <vt:lpstr> </vt:lpstr>
      <vt:lpstr> </vt:lpstr>
      <vt:lpstr> </vt:lpstr>
      <vt:lpstr>Красота вокруг нас  3 корпус</vt:lpstr>
      <vt:lpstr>Наблюдения и труд детей в природе</vt:lpstr>
      <vt:lpstr> Занятие девочек  в творческой мастерской на тему: «Наряды для подружек» </vt:lpstr>
      <vt:lpstr> </vt:lpstr>
      <vt:lpstr>Тематическое занятие с детьми  по раздельному сбору мусора</vt:lpstr>
      <vt:lpstr> </vt:lpstr>
      <vt:lpstr>Тематическое занятие  по профилактике несчастных случаев на воде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ELENA</cp:lastModifiedBy>
  <cp:revision>106</cp:revision>
  <dcterms:created xsi:type="dcterms:W3CDTF">2021-03-14T12:22:35Z</dcterms:created>
  <dcterms:modified xsi:type="dcterms:W3CDTF">2021-08-28T18:28:03Z</dcterms:modified>
</cp:coreProperties>
</file>