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87" r:id="rId2"/>
  </p:sldMasterIdLst>
  <p:sldIdLst>
    <p:sldId id="264" r:id="rId3"/>
    <p:sldId id="324" r:id="rId4"/>
    <p:sldId id="325" r:id="rId5"/>
    <p:sldId id="326" r:id="rId6"/>
    <p:sldId id="327" r:id="rId7"/>
    <p:sldId id="328" r:id="rId8"/>
    <p:sldId id="329" r:id="rId9"/>
    <p:sldId id="331" r:id="rId10"/>
    <p:sldId id="332" r:id="rId11"/>
    <p:sldId id="333" r:id="rId12"/>
    <p:sldId id="334" r:id="rId13"/>
    <p:sldId id="335" r:id="rId14"/>
    <p:sldId id="336" r:id="rId15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52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8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36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2" name="PlaceHolder 5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1EF918-7440-46F3-81DF-D12B00B64843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BE5E349-628F-4F1C-A2F1-73DC5D47A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85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094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106680" y="36817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6106680" y="1604520"/>
            <a:ext cx="523512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9480" y="3681720"/>
            <a:ext cx="10728000" cy="189684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ru-RU"/>
              <a:t>Для правки текста заголовка щелкните мышью</a:t>
            </a:r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838080" y="365040"/>
            <a:ext cx="10511280" cy="1321200"/>
          </a:xfrm>
          <a:prstGeom prst="rect">
            <a:avLst/>
          </a:prstGeom>
        </p:spPr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017" y="0"/>
            <a:ext cx="122980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/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-22092"/>
            <a:ext cx="12477795" cy="6906604"/>
          </a:xfrm>
          <a:prstGeom prst="rect">
            <a:avLst/>
          </a:prstGeom>
          <a:noFill/>
        </p:spPr>
      </p:pic>
      <p:pic>
        <p:nvPicPr>
          <p:cNvPr id="7" name="Рисунок 6" descr="IMG-0e9ff0f5bd4c77591490d2f0c5392903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13" y="214291"/>
            <a:ext cx="5429288" cy="443521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381752" y="214290"/>
            <a:ext cx="58102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Объедков Сергей Николаевич  (1914-1979)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(прадедушка Василисы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Кашенковой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2000" b="1" dirty="0" smtClean="0"/>
              <a:t>Участник Великой Отечественной войны.</a:t>
            </a:r>
          </a:p>
          <a:p>
            <a:r>
              <a:rPr lang="ru-RU" sz="2000" b="1" dirty="0" smtClean="0"/>
              <a:t>Награжден орденом Красной Звезды, медалями "За взятие Кёнигсберга" и "За победу над Германией в Великой Отечественной войне 1941–1945 гг."</a:t>
            </a:r>
          </a:p>
          <a:p>
            <a:r>
              <a:rPr lang="ru-RU" sz="2000" b="1" dirty="0" smtClean="0"/>
              <a:t>Он защищал Родину, а дома его ждала </a:t>
            </a:r>
            <a:r>
              <a:rPr lang="ru-RU" sz="2000" b="1" dirty="0" err="1" smtClean="0"/>
              <a:t>Объедкова</a:t>
            </a:r>
            <a:r>
              <a:rPr lang="ru-RU" sz="2000" b="1" dirty="0" smtClean="0"/>
              <a:t> Анна Павловна (прабабушка Василисы) и дети. Он попал в плен. Но все закончилось и дедушка вернулся. И создали они большую и крепкую семью❤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2642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-22092"/>
            <a:ext cx="12477795" cy="6906604"/>
          </a:xfrm>
          <a:prstGeom prst="rect">
            <a:avLst/>
          </a:prstGeom>
          <a:noFill/>
        </p:spPr>
      </p:pic>
      <p:pic>
        <p:nvPicPr>
          <p:cNvPr id="1026" name="Picture 2" descr="C:\Users\ELENA\Downloads\IMG-4b83604c8b8e25929527510c948bccb3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6159" y="-22092"/>
            <a:ext cx="6101846" cy="4267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858005" y="0"/>
            <a:ext cx="533399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Бочкин Иван Алексеевич </a:t>
            </a:r>
            <a:r>
              <a:rPr lang="ru-RU" dirty="0" smtClean="0"/>
              <a:t>и </a:t>
            </a:r>
            <a:r>
              <a:rPr lang="ru-RU" sz="2800" b="1" dirty="0" smtClean="0">
                <a:solidFill>
                  <a:srgbClr val="C00000"/>
                </a:solidFill>
              </a:rPr>
              <a:t>Бочкина Мария </a:t>
            </a:r>
            <a:r>
              <a:rPr lang="ru-RU" sz="2800" b="1" dirty="0" err="1" smtClean="0">
                <a:solidFill>
                  <a:srgbClr val="C00000"/>
                </a:solidFill>
              </a:rPr>
              <a:t>Хрисановна</a:t>
            </a:r>
            <a:r>
              <a:rPr lang="ru-RU" dirty="0" smtClean="0"/>
              <a:t> 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(прадедушка  и прабабушка Василисы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Кашенковой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</a:p>
          <a:p>
            <a:r>
              <a:rPr lang="ru-RU" sz="2200" b="1" dirty="0" smtClean="0"/>
              <a:t>(ныне в здравии, почти 85 лет) </a:t>
            </a:r>
          </a:p>
          <a:p>
            <a:r>
              <a:rPr lang="ru-RU" sz="2200" b="1" dirty="0" smtClean="0"/>
              <a:t>Были детьми лет 6, когда их вместе с семьями немцы погнали в Германию, но в Белоруссии их спасли партизаны, после чего они остались на время там, а </a:t>
            </a:r>
            <a:r>
              <a:rPr lang="ru-RU" sz="2200" b="1" dirty="0" err="1" smtClean="0"/>
              <a:t>роднои</a:t>
            </a:r>
            <a:r>
              <a:rPr lang="ru-RU" sz="2200" b="1" dirty="0" smtClean="0"/>
              <a:t>̆ брат прадедушки Ивана, 17летний Егор Алексеевич </a:t>
            </a:r>
            <a:r>
              <a:rPr lang="ru-RU" sz="2200" b="1" dirty="0" err="1" smtClean="0"/>
              <a:t>ушёл</a:t>
            </a:r>
            <a:r>
              <a:rPr lang="ru-RU" sz="2200" b="1" dirty="0" smtClean="0"/>
              <a:t> в партизаны.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332642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-22092"/>
            <a:ext cx="12477795" cy="690660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960096" y="1"/>
            <a:ext cx="523190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Махмутов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Хусяин</a:t>
            </a:r>
            <a:endParaRPr lang="ru-RU" sz="2800" dirty="0" smtClean="0"/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(прадедушка  Артема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Махмутова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</a:p>
          <a:p>
            <a:endParaRPr lang="ru-RU" sz="2000" b="1" i="1" dirty="0">
              <a:solidFill>
                <a:srgbClr val="C00000"/>
              </a:solidFill>
            </a:endParaRPr>
          </a:p>
          <a:p>
            <a:r>
              <a:rPr lang="ru-RU" sz="2400" b="1" dirty="0" smtClean="0"/>
              <a:t>Служил в Сухопутных войсках, дошёл до Берлина.</a:t>
            </a:r>
          </a:p>
          <a:p>
            <a:endParaRPr lang="ru-RU" sz="2000" b="1" i="1" dirty="0">
              <a:solidFill>
                <a:srgbClr val="C00000"/>
              </a:solidFill>
            </a:endParaRPr>
          </a:p>
          <a:p>
            <a:endParaRPr lang="ru-RU" sz="2000" b="1" i="1" dirty="0" smtClean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1" y="-50903"/>
            <a:ext cx="5148017" cy="512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5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-22092"/>
            <a:ext cx="12477795" cy="69066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209" y="-20635"/>
            <a:ext cx="7871791" cy="510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70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5208" y="0"/>
            <a:ext cx="12477795" cy="69066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758" y="357166"/>
            <a:ext cx="476253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Тихонова Валентина Дмитриевна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(прапрабабушка Дани Торговцева 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Ушла добровольцем на фронт, дошла до Кёнигсберга, воевала до июня 1945 года, была зенитчицей.</a:t>
            </a:r>
            <a:endParaRPr lang="ru-RU" sz="2400" b="1" dirty="0"/>
          </a:p>
        </p:txBody>
      </p:sp>
      <p:pic>
        <p:nvPicPr>
          <p:cNvPr id="13" name="Picture 3" descr="C:\Users\ELENA\Desktop\ветераны\20230502_09482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28859" b="28859"/>
          <a:stretch>
            <a:fillRect/>
          </a:stretch>
        </p:blipFill>
        <p:spPr bwMode="auto">
          <a:xfrm>
            <a:off x="857214" y="357166"/>
            <a:ext cx="6098916" cy="41519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0"/>
            <a:ext cx="12477795" cy="69066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572253" y="285729"/>
            <a:ext cx="523878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Сухов Виктор Петрович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(прадедушка Дани Торговцева )</a:t>
            </a:r>
            <a:endParaRPr lang="ru-RU" sz="2400" b="1" i="1" dirty="0">
              <a:solidFill>
                <a:srgbClr val="C00000"/>
              </a:solidFill>
            </a:endParaRPr>
          </a:p>
          <a:p>
            <a:endParaRPr lang="ru-RU" sz="2400" b="1" dirty="0" smtClean="0"/>
          </a:p>
          <a:p>
            <a:r>
              <a:rPr lang="ru-RU" sz="2400" b="1" dirty="0" smtClean="0"/>
              <a:t>Ушел на фронт в 18 лет, воевал с 1943 по 1945 года, дошел до Берлина, был связистом.</a:t>
            </a:r>
            <a:endParaRPr lang="ru-RU" sz="2400" b="1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2389717" y="1500174"/>
            <a:ext cx="3134779" cy="3227400"/>
          </a:xfrm>
        </p:spPr>
      </p:sp>
      <p:pic>
        <p:nvPicPr>
          <p:cNvPr id="3074" name="Picture 2" descr="C:\Users\ELENA\Desktop\ветераны\20230502_094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0"/>
            <a:ext cx="4598126" cy="61777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0"/>
            <a:ext cx="12477795" cy="69066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667504" y="214291"/>
            <a:ext cx="552449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Петрова </a:t>
            </a:r>
            <a:r>
              <a:rPr lang="ru-RU" sz="2800" b="1" dirty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C00000"/>
                </a:solidFill>
              </a:rPr>
              <a:t>оя Геннадьевна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         (1927-2020 )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(прабабушка  Макара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Брисюка</a:t>
            </a:r>
            <a:r>
              <a:rPr lang="ru-RU" sz="2400" b="1" i="1" dirty="0" smtClean="0">
                <a:solidFill>
                  <a:srgbClr val="C00000"/>
                </a:solidFill>
              </a:rPr>
              <a:t>)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Ветеран труда, труженица тыла. Имеет большое количество наград.</a:t>
            </a:r>
            <a:endParaRPr lang="ru-RU" sz="2400" b="1" dirty="0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2389717" y="1500174"/>
            <a:ext cx="3134779" cy="3227400"/>
          </a:xfrm>
        </p:spPr>
      </p:sp>
      <p:pic>
        <p:nvPicPr>
          <p:cNvPr id="4099" name="Picture 3" descr="C:\Users\ELENA\Downloads\20230502_1013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13" y="142852"/>
            <a:ext cx="5619791" cy="6080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0"/>
            <a:ext cx="12477795" cy="6906604"/>
          </a:xfrm>
          <a:prstGeom prst="rect">
            <a:avLst/>
          </a:prstGeom>
          <a:noFill/>
        </p:spPr>
      </p:pic>
      <p:sp>
        <p:nvSpPr>
          <p:cNvPr id="7" name="Рисунок 6"/>
          <p:cNvSpPr>
            <a:spLocks noGrp="1"/>
          </p:cNvSpPr>
          <p:nvPr>
            <p:ph type="pic" idx="1"/>
          </p:nvPr>
        </p:nvSpPr>
        <p:spPr>
          <a:xfrm>
            <a:off x="2389717" y="1500174"/>
            <a:ext cx="3134779" cy="3227400"/>
          </a:xfrm>
        </p:spPr>
      </p:sp>
      <p:pic>
        <p:nvPicPr>
          <p:cNvPr id="5123" name="Picture 3" descr="C:\Users\ELENA\Downloads\20230502_105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29" y="95228"/>
            <a:ext cx="5400698" cy="527211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143757" y="0"/>
            <a:ext cx="504824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Назарова Зинаида Федоровна</a:t>
            </a:r>
          </a:p>
          <a:p>
            <a:r>
              <a:rPr lang="ru-RU" sz="2400" b="1" i="1" dirty="0" smtClean="0">
                <a:solidFill>
                  <a:srgbClr val="C00000"/>
                </a:solidFill>
              </a:rPr>
              <a:t>(прабабушка Юлианы Галактионовой)</a:t>
            </a:r>
          </a:p>
          <a:p>
            <a:r>
              <a:rPr lang="ru-RU" sz="2000" b="1" dirty="0" smtClean="0"/>
              <a:t>Труженица  тыла. Во время ВОВ работала на ткацкой фабрике г.Струнино. Награждена медалью «За доблестный труд во время ВОВ», медалями к 50-летию и 60-летию Победы.</a:t>
            </a:r>
            <a:endParaRPr lang="ru-RU" sz="2000" b="1" dirty="0"/>
          </a:p>
        </p:txBody>
      </p:sp>
      <p:pic>
        <p:nvPicPr>
          <p:cNvPr id="5125" name="Picture 5" descr="C:\Users\ELENA\Downloads\IMG_20230502_1145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7" y="3429000"/>
            <a:ext cx="4857784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0"/>
            <a:ext cx="12477795" cy="690660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r="10029"/>
          <a:stretch>
            <a:fillRect/>
          </a:stretch>
        </p:blipFill>
        <p:spPr>
          <a:xfrm>
            <a:off x="637337" y="-15641"/>
            <a:ext cx="4674847" cy="4525132"/>
          </a:xfrm>
        </p:spPr>
      </p:pic>
      <p:sp>
        <p:nvSpPr>
          <p:cNvPr id="12" name="Прямоугольник 11"/>
          <p:cNvSpPr/>
          <p:nvPr/>
        </p:nvSpPr>
        <p:spPr>
          <a:xfrm>
            <a:off x="5711957" y="1"/>
            <a:ext cx="6480043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Назаров Владимир </a:t>
            </a:r>
            <a:r>
              <a:rPr lang="ru-RU" sz="2800" b="1" dirty="0" smtClean="0">
                <a:solidFill>
                  <a:srgbClr val="C00000"/>
                </a:solidFill>
              </a:rPr>
              <a:t>Иванович</a:t>
            </a:r>
          </a:p>
          <a:p>
            <a:r>
              <a:rPr lang="ru-RU" sz="2100" b="1" i="1" dirty="0">
                <a:solidFill>
                  <a:srgbClr val="C00000"/>
                </a:solidFill>
              </a:rPr>
              <a:t>(</a:t>
            </a:r>
            <a:r>
              <a:rPr lang="ru-RU" sz="2100" b="1" i="1" dirty="0" smtClean="0">
                <a:solidFill>
                  <a:srgbClr val="C00000"/>
                </a:solidFill>
              </a:rPr>
              <a:t>прадедушка </a:t>
            </a:r>
            <a:r>
              <a:rPr lang="ru-RU" sz="2100" b="1" i="1" dirty="0">
                <a:solidFill>
                  <a:srgbClr val="C00000"/>
                </a:solidFill>
              </a:rPr>
              <a:t>Юлианы Галактионовой)</a:t>
            </a:r>
          </a:p>
          <a:p>
            <a:r>
              <a:rPr lang="ru-RU" sz="1600" b="1" dirty="0" smtClean="0"/>
              <a:t>В 1939 </a:t>
            </a:r>
            <a:r>
              <a:rPr lang="ru-RU" sz="1600" b="1" dirty="0"/>
              <a:t>году был призван в армию. Прошел всю ВОВ вплоть до 1945 года, после которой был направлен на Русско-Японскую войну. Из картотеки</a:t>
            </a:r>
            <a:r>
              <a:rPr lang="ru-RU" sz="1600" b="1" dirty="0" smtClean="0"/>
              <a:t>: «</a:t>
            </a:r>
            <a:r>
              <a:rPr lang="ru-RU" sz="1600" b="1" dirty="0"/>
              <a:t>За отличное руководство отделением в боях за освобождение Белоруссии награждён орденом </a:t>
            </a:r>
            <a:r>
              <a:rPr lang="ru-RU" sz="1600" b="1" dirty="0" err="1"/>
              <a:t>Кр</a:t>
            </a:r>
            <a:r>
              <a:rPr lang="ru-RU" sz="1600" b="1" dirty="0"/>
              <a:t>. Звезды". </a:t>
            </a:r>
          </a:p>
          <a:p>
            <a:r>
              <a:rPr lang="ru-RU" sz="1600" b="1" dirty="0"/>
              <a:t>На должности ст. телефониста под обстрелом исправлял прорывы линии, тем самым обеспечивал связь для управления полком. Однажды во время прокладки линии связи попал под сильный обстрел, но работу выполнил в срок и "отделение из огня вывел без потерь". </a:t>
            </a:r>
            <a:r>
              <a:rPr lang="ru-RU" sz="1600" b="1" dirty="0" smtClean="0"/>
              <a:t>Служил </a:t>
            </a:r>
            <a:r>
              <a:rPr lang="ru-RU" sz="1600" b="1" dirty="0"/>
              <a:t>адъютантом эскадрильи и участвовал в организации боевых вылетов в Львовской, </a:t>
            </a:r>
            <a:r>
              <a:rPr lang="ru-RU" sz="1600" b="1" dirty="0" err="1"/>
              <a:t>Краковской</a:t>
            </a:r>
            <a:r>
              <a:rPr lang="ru-RU" sz="1600" b="1" dirty="0"/>
              <a:t>, </a:t>
            </a:r>
            <a:r>
              <a:rPr lang="ru-RU" sz="1600" b="1" dirty="0" err="1"/>
              <a:t>Ратиборской</a:t>
            </a:r>
            <a:r>
              <a:rPr lang="ru-RU" sz="1600" b="1" dirty="0"/>
              <a:t>, Берлинской </a:t>
            </a:r>
            <a:r>
              <a:rPr lang="ru-RU" sz="1600" b="1" dirty="0" smtClean="0"/>
              <a:t>операциях. Будучи </a:t>
            </a:r>
            <a:r>
              <a:rPr lang="ru-RU" sz="1600" b="1" dirty="0"/>
              <a:t>помощником начальника ОРО (особый </a:t>
            </a:r>
            <a:r>
              <a:rPr lang="ru-RU" sz="1600" b="1" dirty="0" err="1" smtClean="0"/>
              <a:t>разведотряд</a:t>
            </a:r>
            <a:r>
              <a:rPr lang="ru-RU" sz="1600" b="1" dirty="0" smtClean="0"/>
              <a:t> ), </a:t>
            </a:r>
            <a:r>
              <a:rPr lang="ru-RU" sz="1600" b="1" dirty="0"/>
              <a:t>один добывал ценные разведданные.</a:t>
            </a:r>
          </a:p>
          <a:p>
            <a:r>
              <a:rPr lang="ru-RU" sz="1600" b="1" dirty="0"/>
              <a:t>Неоднократно ходил в разведку, участвовал в боях, за что был награжден медалями "За отвагу", За оборону Сов. Заполярья, Орденами Отечественной войны 2 степ., Орденом Красной звезды, медалью За победу над Японией.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11028"/>
            <a:ext cx="5594297" cy="25522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-20425"/>
            <a:ext cx="12477795" cy="69066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68075" y="260648"/>
            <a:ext cx="489654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Тарасенко Кондрат Борисович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</a:rPr>
              <a:t>прадедушка Кристины Воробьевой)</a:t>
            </a:r>
          </a:p>
          <a:p>
            <a:endParaRPr lang="ru-RU" b="1" i="1" dirty="0">
              <a:solidFill>
                <a:srgbClr val="C00000"/>
              </a:solidFill>
            </a:endParaRPr>
          </a:p>
          <a:p>
            <a:r>
              <a:rPr lang="ru-RU" sz="2400" b="1" dirty="0" smtClean="0"/>
              <a:t>Служил в </a:t>
            </a:r>
            <a:r>
              <a:rPr lang="ru-RU" sz="2400" b="1" dirty="0"/>
              <a:t>х</a:t>
            </a:r>
            <a:r>
              <a:rPr lang="ru-RU" sz="2400" b="1" dirty="0" smtClean="0"/>
              <a:t>имических войсках. Закончил ВОВ в звании капитана.</a:t>
            </a:r>
            <a:endParaRPr lang="ru-RU" sz="24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65" y="214290"/>
            <a:ext cx="4672536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66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-20425"/>
            <a:ext cx="12477795" cy="69066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768075" y="260648"/>
            <a:ext cx="48965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Тарасенко Мария Ивановна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</a:rPr>
              <a:t>прабабушка Кристины Воробьевой)</a:t>
            </a:r>
          </a:p>
          <a:p>
            <a:endParaRPr lang="ru-RU" b="1" i="1" dirty="0">
              <a:solidFill>
                <a:srgbClr val="C00000"/>
              </a:solidFill>
            </a:endParaRPr>
          </a:p>
          <a:p>
            <a:r>
              <a:rPr lang="ru-RU" sz="2400" b="1" dirty="0" smtClean="0"/>
              <a:t>Труженица тыла. Во время ВОВ работала в милиции.</a:t>
            </a:r>
            <a:endParaRPr lang="ru-RU" sz="24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25" y="232250"/>
            <a:ext cx="5230670" cy="547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5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ELENA\Desktop\2018holidays_may_9_template_of_the_greeting_card_for_victory_day_on_may_9_124043_15571493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95" y="-22092"/>
            <a:ext cx="12477795" cy="69066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667504" y="260649"/>
            <a:ext cx="5238787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Граждан Григорий</a:t>
            </a:r>
          </a:p>
          <a:p>
            <a:r>
              <a:rPr lang="ru-RU" sz="2400" b="1" i="1" dirty="0">
                <a:solidFill>
                  <a:srgbClr val="C00000"/>
                </a:solidFill>
              </a:rPr>
              <a:t>(</a:t>
            </a:r>
            <a:r>
              <a:rPr lang="ru-RU" sz="2400" b="1" i="1" dirty="0" smtClean="0">
                <a:solidFill>
                  <a:srgbClr val="C00000"/>
                </a:solidFill>
              </a:rPr>
              <a:t>прапрадедушка Кристины Воробьевой)</a:t>
            </a:r>
          </a:p>
          <a:p>
            <a:endParaRPr lang="ru-RU" b="1" i="1" dirty="0">
              <a:solidFill>
                <a:srgbClr val="C00000"/>
              </a:solidFill>
            </a:endParaRPr>
          </a:p>
          <a:p>
            <a:r>
              <a:rPr lang="ru-RU" sz="2400" b="1" dirty="0" smtClean="0"/>
              <a:t>Пропал без вести в конце ВОВ.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13" y="142852"/>
            <a:ext cx="5497691" cy="589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2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380</Words>
  <Application>Microsoft Office PowerPoint</Application>
  <PresentationFormat>Широкоэкранный</PresentationFormat>
  <Paragraphs>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DejaVu Sans</vt:lpstr>
      <vt:lpstr>StarSymbol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RePack by Diakov</cp:lastModifiedBy>
  <cp:revision>26</cp:revision>
  <dcterms:modified xsi:type="dcterms:W3CDTF">2025-04-07T07:37:28Z</dcterms:modified>
</cp:coreProperties>
</file>