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C895-AA06-45E7-8645-9BC8DDC2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32723B-0B50-4ACA-B42B-00AE0BA10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A65BD-18A9-4FFB-8431-56E0A133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17C77-7B62-4507-98C5-3A5BBCEA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2C38-517C-4BB4-9705-483B8646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806A-805C-43FF-87BA-00E6B311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7D498B-802E-47EA-A54B-B1B2520DB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54F60-CE41-4EB1-84F0-50B8A8FF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EA19C-4C73-40A8-92C7-1E8ADC87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C0572-0A2A-475F-A4AC-C230AEC3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8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A348BB-1BF3-496F-AE5F-C11782E8A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CA5A45-CED2-4E89-B1A3-E65672F8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A3996-9EAD-4B96-9A86-9DD2ED3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0A400-1DF9-4983-BE45-7E79F988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E658-070F-4415-ACB2-014C1C98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5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851FF-010F-4B8C-BF4E-56F3D7C0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E32CF-8AF3-451B-B332-77D1DFB70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7B9C4-5A44-4A93-8857-D02F8141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E8C91-CB6B-412D-9DD2-095A00BC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AF4EA-CF12-4897-A5F5-8115E99B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0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DC313-E5EE-4D5C-B32E-69D3E63A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18A15-AB43-44CC-8C76-7ECCFFD9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023DC-38B6-4C56-AAD5-B155248D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EFF50-8BAE-4C6E-B1AD-468EFA1C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CAFB0-9DCC-4122-ABDC-70021288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5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FFEC-353F-4819-ABDF-6F7903BF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8B6C3-CCFF-4533-AECC-EE1E14FD1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B166D-47BA-481B-9B81-E9D956CA3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D02CC-FEC4-4FA3-B375-3369C0D0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D3CE1-19D2-4F2D-B23A-79B3D331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8608C-CD9A-4C7E-B5FF-9D3E2668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1F9F7-978E-48BA-8738-D5BB2AD2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68CED0-1E1A-439D-9C80-167FA72F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7A8274-4132-44B9-9682-098B0F5D3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E89758-5BEC-4EA4-8CFF-530AE22B9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5AEB75-D32D-4E2E-B032-87F616804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985832-5D80-40DF-8AF9-63DC27BD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55E59C-7972-4555-B76F-32174CA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251B2C-9DE6-4A3C-A772-DAA6CDA7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9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CBF4F-9CC2-4787-91B2-50ECD44F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222B81-6031-4159-BE4E-ABA2B5BB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EB6F8-85FB-40C9-9522-EB12FB29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9A6F3-7937-4AD8-B9A3-FB680A25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0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E8E924-BA2F-4D99-B581-D44CE63C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1D31CD-1190-4992-AB7E-C999B2F8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B6F8B9-602D-418B-9B64-7A5570B4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566A-FE77-4FBD-A1ED-CE52D58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9487B-FBD7-4DFA-B04A-E9135EF9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4326C8-6BA8-49EF-81AF-A669E16E9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F25C57-9E8F-48E4-B71C-7BAA9F2F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79A34-6D89-4958-A18E-916EEE4D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A3BF5-E7AD-45DD-B7C4-C0C0E6E9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A9326-EFFD-4A9C-B843-F378CFCE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72E50F-F0FC-4698-B204-0CECAC377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F9C9D8-2C7A-484B-B042-8F8362AFE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A8F98-C061-42F8-91EA-2B808EC6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A8BD3D-9013-4925-9492-1EABD3B8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60A3AE-1BD2-4CA5-8833-9C4C0AA5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0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EA160-1380-4C94-81AD-BAF8FCB7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D9D63-CBDC-4BEC-9CCA-A10DEB7F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4BB78-6F21-4639-A4DE-4B073B49D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3CB7-72D3-4851-8F6F-E757D2307DD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94B44-BF7F-41F8-AB99-2D0D107BC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5D8EC8-A4FA-4CA5-B23E-88CDC03F5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E373-80DA-47E3-B2C8-EC619B9D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9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6AA9BA-A07C-4A39-9260-667A6C8C0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FE83-FB06-4EB6-8563-27B89E42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МДОУ «Детский сад №8» 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D238A86-D78C-4946-B746-1BF35FFF2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128"/>
            <a:ext cx="2851334" cy="268487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A0A118-6C8F-4D13-901E-58D7F60D62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20" y="1024097"/>
            <a:ext cx="3268980" cy="307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E83621-96EC-4614-BC3F-EAD24B64CADE}"/>
              </a:ext>
            </a:extLst>
          </p:cNvPr>
          <p:cNvSpPr/>
          <p:nvPr/>
        </p:nvSpPr>
        <p:spPr>
          <a:xfrm>
            <a:off x="0" y="3612184"/>
            <a:ext cx="10349567" cy="3358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«Безопасность детей на воде в летний период»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с </a:t>
            </a: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ЯРОО "Ярославское общество спасания на водах«</a:t>
            </a:r>
          </a:p>
          <a:p>
            <a:pPr algn="ctr"/>
            <a:r>
              <a:rPr lang="ru-RU" sz="4000" b="0" cap="none" spc="0" dirty="0">
                <a:ln w="0"/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ru-R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09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CF82F-ED1F-4AA4-826E-F7C528BA0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19C60-5897-46C1-A6AB-885F69C8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AF34C-97B2-46F9-8C5F-8E2FBA502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информационный, </a:t>
            </a:r>
            <a:r>
              <a:rPr lang="ru-RU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ориентированный.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 </a:t>
            </a:r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(взрослые, дети)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воспитанники МДОУ «Детский сад №8», родители воспитанников, педагоги.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 детей</a:t>
            </a:r>
            <a:r>
              <a:rPr lang="ru-RU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5-7 лет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E17A71-D6A3-4A94-A418-C90D6332A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A105D306-5837-407B-85CF-074C9F253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29" y="770348"/>
            <a:ext cx="10982632" cy="36541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 жизни и здоровья детей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наряду с образованием, является главной целью дошкольного воспитания. Всё, чему научается ребёнок в дошкольном детстве, запоминается ярко и откладывается на всю жизнь. Целенаправленная работа по обучению, воспитанию и привитию навыков культуры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воде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является наилучшим способом снижения количества несчастных случаев во время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летнего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отдыха у водоёма и уменьшения их последствий.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9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72577-0665-46A0-98A2-735F71F70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56AB84E-54ED-4DFB-AE56-24E66068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"/>
            <a:ext cx="10515600" cy="59704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представление о правильном, безопасном поведении на воде. Вооружить знаниями, умениями и навыками, необходимыми во время летнего отдыха у водоёма и для действия в экстремальных ситуациях.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Образовательные задачи: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понятие детям, что вода бывает другом, а бывает и врагом;–сформировать у ребенка понятия «опасность –безопасность»;–объяснить детям, что купаться, плавать, загорать полезно для здоровья только в том случае, если соблюдать определённые правила безопасности.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умение реально оценивать возможную опасность; помочь детям запомнить правила безопасности на воде; развивать творческие способности дошкольников.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воспитывать у детей культуру поведения во время отдыха у водоёма, проводить профилактику несчастных случаев на воде;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–воспитывать чувство осторожности и самосохранения;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–создать условия для формирования таких личностных качеств как: ответственность, уважение к себе и окружающим, коммуникативность.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задачи: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прививать практические навыки поведения детей при купании в открытых водоёмах;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–учить элементарным действиям при возникновении несчастного случая на воде.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2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6AF1F-1225-47EE-98A8-644E8183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86A5B1-62FF-4E84-8C04-455D0D5F9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93" y="221225"/>
            <a:ext cx="9144000" cy="5899355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приемы.</a:t>
            </a:r>
          </a:p>
          <a:p>
            <a:pPr algn="l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методы: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о теме безопасности на воде и обсуждаемых ситуациях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картотека «Безопасность на воде», фотографии и зарисовки водоёмов и пляжей на них, знак «купаться запрещено»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картинки для составления рассказов «Правила поведения на воде»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иллюстративный материал с заданием, подборка мультфильмов по теме «Безопасность на воде для детей»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памятка для родителей «На пляж с ребёнком» и тематический уголок «Азбука безопасности на воде».</a:t>
            </a:r>
          </a:p>
          <a:p>
            <a:pPr algn="l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методы: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Объяснения, рассказ, беседы, сравнения и замечания, вопросы и ответы, анализ. Для поддержания интереса детей используются образные выражения и сравнения, которые облегчают понимание сущности задания или проблемной ситуации.</a:t>
            </a:r>
          </a:p>
          <a:p>
            <a:pPr algn="l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методы: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–беседы;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 ситуации, сюжетно –ролевые игры и игры –драматизации;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художественной литературы и просмотр мультфильмов;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заданий, составление творческих рассказов;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физкультурно-оздоровительные развлечения и конкурсы;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продуктивная деятельность.</a:t>
            </a:r>
          </a:p>
          <a:p>
            <a:pPr algn="l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ситуации: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избежать опасных ситуаций на водоёмах и как с ними справиться?</a:t>
            </a: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оказать помощь при несчастных и опасных случаях на водоемах?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6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BE468-C35B-456D-BB5E-13B2F957A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23E863-F220-4EEE-8F09-1C3C44EBC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380" y="442452"/>
            <a:ext cx="11533239" cy="511031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проекта дети и родители будут знать правила безопасного поведения на воде. Будет выработана система взаимодействия педагогов МДОУ «Детский сад №8» и родителей, а также усовершенствуем взаимодействие ЯРОО "Ярославское общество спасания на водах" в деле обеспечения безопасности детей на водоёмах. Снизится риск несчастных случаев с детьми на летнем отдыхе у водоёма.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Формулировка проблемы: «Необходимость правил безопасности на воде, почему возникают несчастные случаи на воде, и по чьей вине?», определение темы проекта, задач, стратегий и механизмов;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методического материала, изучение Интернет – ресурсов по теме проекта, подбор необходимой литературы по данной теме 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ситуация: «У водоёма»;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задачи: познакомить детей с правилами безопасности на воде; - Анкетирование родителей;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дидактических игр и наглядных пособий для демонстрации детям в группах.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-Приглашение отряда спасателей на воде ЯРОО "Ярославское общество спасания на водах"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Практическая деятельность по решению проблемы; планирование совместной деятельности, сбор и систематизация информации, поисковая деятельность детей и взрослых.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занятий с детьми;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бесед «Вода наш друг», «Спасение утопающего на воде», «Оказание первой медицинской помощи»;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 для родителей «Правила поведения на водоемах летом», «Оказание первой медицинской помощи»;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 для педагогов «О безопасности на водоемах детям!»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реализации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 детского сада: консультации для воспитателей, подборка дидактических и наглядных материалов, подборка мультфильмов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 на воде», «На берегу»; Уроки осторожности «Водоемы»; Сеня – спасатель «Безопасность на воде»; а так же серии из цикла об Аркадии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Паровозове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рисунков по теме «Безопасность на водоемах в летний период».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-Практические занятия с отрядом спасателей на воде ЯРОО "Ярославское общество спасания на водах"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5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466F6-5740-4577-BDB4-5C5D9E9FA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2150" r="-968" b="232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17D74B-01E3-4FD5-856F-366AA649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813" y="416386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физкультурно-оздоровительных досугов «Правила безопасности на воде» (совместно с музыкальным руководителем, «Закаляйся – если хочешь быть здоров», «Азбука здоровья», «У водоёма»;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Информационный блок для детей и родителей «Азбука безопасного поведения на воде», «Безопасность детей на воде в стихах», «На пляж с ребёнком»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рисунков и творческих работ;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электронного пособия для родителей по теме «Безопасность детей на воде»;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результатов образовательной деятельности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материалов для передачи опыта коллегам и родителям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 проекта.</a:t>
            </a:r>
          </a:p>
          <a:p>
            <a:pPr algn="l"/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l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взаимодействия МДОУ и родителей в деле обеспечения безопасности детей на летнем отдыхе у воды, детям привита ответственность и осторожность при посещении водоёмов. Появились навыки поведения в экстремальных ситуациях, оказания посильной помощи при несчастном случае на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05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D92DE7-04AF-4BE3-87DA-43BDA1CD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8B904-08B9-4401-AB45-75B78411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2BA36B-6C10-49F8-BCF6-73A808502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7" y="1330327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918124-59AF-408F-9DCE-84215F5C4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18" y="1330327"/>
            <a:ext cx="580178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79F1B-AF48-4D2C-B358-58D0AC52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D8987-7219-4DED-B9EC-F51E0FFE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0A7027-4B5E-4936-99B9-3DF1F01B1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7" y="36870"/>
            <a:ext cx="6784258" cy="6784258"/>
          </a:xfrm>
        </p:spPr>
      </p:pic>
    </p:spTree>
    <p:extLst>
      <p:ext uri="{BB962C8B-B14F-4D97-AF65-F5344CB8AC3E}">
        <p14:creationId xmlns:p14="http://schemas.microsoft.com/office/powerpoint/2010/main" val="1008560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1019</Words>
  <Application>Microsoft Office PowerPoint</Application>
  <PresentationFormat>Широкоэкранный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МУНИЦИПАЛЬНОЕ ДОШКОЛЬНОЕ ОБРАЗОВАТЕЛЬНОЕ УЧРЕЖДЕНИЕ МДОУ «Детский сад №8»  г. Ярославль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УЧРЕЖДЕНИЕ МДОУ «Детский сад №8»  г. Ярославль </dc:title>
  <dc:creator>делал брат</dc:creator>
  <cp:lastModifiedBy>делал брат</cp:lastModifiedBy>
  <cp:revision>3</cp:revision>
  <dcterms:created xsi:type="dcterms:W3CDTF">2025-01-26T11:41:22Z</dcterms:created>
  <dcterms:modified xsi:type="dcterms:W3CDTF">2025-01-26T12:02:00Z</dcterms:modified>
</cp:coreProperties>
</file>