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6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4132D-3BB8-4031-BD0C-276AB4AAD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659A14-88DC-4776-A833-9952F0532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38464A-3814-43AF-8E8C-EF4E37E3B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2114-B7D3-4F37-BB4A-C54A3F9E5CF3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0E1106-546A-44A1-A6D1-59F4929D1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A1413-DF77-4A75-8464-A3D97CF9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0B29-5B9F-404E-90E8-C361A270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77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F8E2E-8694-4DDB-BF1B-4A6A9FD0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AA02B6-C291-47DA-AFF1-DEE915F07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9E1A5B-AF7B-40D4-9F0E-B3ADB0214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2114-B7D3-4F37-BB4A-C54A3F9E5CF3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520B6B-45C6-4396-BD09-F5DC8342B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D12928-5A32-459D-B333-1641FAA4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0B29-5B9F-404E-90E8-C361A270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94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F3CFAB-4360-4C2F-A25E-62E0BCDE5B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C249E0-EF17-47EC-90D6-3AA58F12C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F07FE3-033E-49F0-9F9C-D35CE70F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2114-B7D3-4F37-BB4A-C54A3F9E5CF3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0F39EE-1FFF-44B0-A9FE-524B66F87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A3BEB4-FDC2-48A2-ACBD-7FE6CEEF8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0B29-5B9F-404E-90E8-C361A270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9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94413-95D1-47D0-9AC5-BADEDBA45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6B8515-4389-447C-9929-B62A1E119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D06811-985E-4A63-BA3F-159324AF0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2114-B7D3-4F37-BB4A-C54A3F9E5CF3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C554CF-864C-4B66-8744-D832FF0A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7A6C8-8F14-413B-A20C-D1FACA6F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0B29-5B9F-404E-90E8-C361A270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05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B79DD-02B1-479A-B1F4-2BCB3F340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3CC4A5-2127-41D9-AD44-6E5D8A81D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6C6E7F-C0B5-4A54-AC75-E78150628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2114-B7D3-4F37-BB4A-C54A3F9E5CF3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C875BC-0355-4CD7-9DE5-342B7CAE9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2958D-C83D-4550-ADDF-57BB491D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0B29-5B9F-404E-90E8-C361A270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45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50651-F4AD-4FE0-803B-DF1A3EE37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6C032-596D-4028-B311-2C8BCE0C3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BE40D5-8B07-4E71-8431-C8A3E20C4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46D413-1763-4E71-AA74-F408ACC1E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2114-B7D3-4F37-BB4A-C54A3F9E5CF3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650324-85B3-4DEE-8853-A2FA461AF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3C8C92-F9CF-4691-9B3E-035A55B4A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0B29-5B9F-404E-90E8-C361A270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6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E43E3-811D-451F-BA00-E85ADFEA6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3DBB9E-5975-4E23-B556-BFD8ED73E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81A00-8262-4B4E-81A9-3B97A269A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0D85CF-1746-47DF-AAC4-6690187AD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CB21AB-4A99-4167-AE9F-34C90766F6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C4F111-3A81-4DCC-8A58-B7D5D98AC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2114-B7D3-4F37-BB4A-C54A3F9E5CF3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91960C-6921-47B7-9CE1-8B4F06D5D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B2B7F9-4E07-4A86-B57F-AFE4B57F3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0B29-5B9F-404E-90E8-C361A270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6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D0DF7-EF62-41BB-B221-60A1B5029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41F5E2-FE90-423C-8144-9F0DE82C5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2114-B7D3-4F37-BB4A-C54A3F9E5CF3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A3B60B-55FB-4F7F-A306-94675616B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D9A46F-834B-43CE-A7BC-C56389851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0B29-5B9F-404E-90E8-C361A270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64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EDB1D7-9BD9-4942-8A45-E1731E27D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2114-B7D3-4F37-BB4A-C54A3F9E5CF3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F4A3A7-D5B0-4029-B3E8-FA1CD9666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B5FE58-F40B-424B-9B9C-586EB914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0B29-5B9F-404E-90E8-C361A270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08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87ECD-AD1B-4D3C-8C32-86696B865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E168C6-AB44-436F-BEE5-BF292B995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E24E6F-762D-4CF0-9341-FD639EB5A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2EF241-17BA-40C9-88B0-AC03A0B20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2114-B7D3-4F37-BB4A-C54A3F9E5CF3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EC5E55-320D-4044-94DC-420A3551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80C0D5-CE74-427C-BAC7-FECCE456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0B29-5B9F-404E-90E8-C361A270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51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97A47-9209-40C1-A95E-EDC177A8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1B9D22-1885-4CF2-937E-6AFB44C83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A4486A-DEAA-4D8A-A5CF-237ED6133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810EF5-78E2-4AF2-A663-F5E3AA9C8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2114-B7D3-4F37-BB4A-C54A3F9E5CF3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F1F547-F2AD-4177-AE2C-8E90FCDF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1F2E3B-C69F-4515-90DA-CDE58094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0B29-5B9F-404E-90E8-C361A270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87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DFCF8-18C1-4626-BA00-39137E5C7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556281-AE90-46D2-BA4A-C341F0B0E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7D93EB-9288-49C6-9743-A73632EFB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82114-B7D3-4F37-BB4A-C54A3F9E5CF3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FE094-0ADA-417B-96D7-7024A6BD5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14326C-C0E0-4A18-99A1-CFED86AF3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C0B29-5B9F-404E-90E8-C361A2706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3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7019A8-22D7-4C0F-97E2-E83013EEB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5B1AD-42F1-4232-B4D0-7574D7A9E2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проект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«1 июня – День защиты детей»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детей 4-7 лет)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ADDAE2-C86A-4F4A-B9FF-2178D95486A5}"/>
              </a:ext>
            </a:extLst>
          </p:cNvPr>
          <p:cNvSpPr txBox="1"/>
          <p:nvPr/>
        </p:nvSpPr>
        <p:spPr>
          <a:xfrm>
            <a:off x="899652" y="337662"/>
            <a:ext cx="104271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№8»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Ярославль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B5FE0D-910D-41DC-9472-F5B0D3364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17" y="785792"/>
            <a:ext cx="2998322" cy="28232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8DD898-5D38-44A2-88DA-9357E7951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964" y="3040783"/>
            <a:ext cx="4918072" cy="347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29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6F112C-B61C-4262-8567-6383FC667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2859D7-95EA-487B-BB13-59B7052711A6}"/>
              </a:ext>
            </a:extLst>
          </p:cNvPr>
          <p:cNvSpPr txBox="1"/>
          <p:nvPr/>
        </p:nvSpPr>
        <p:spPr>
          <a:xfrm>
            <a:off x="221225" y="239672"/>
            <a:ext cx="8557752" cy="3018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Продолжительность проекта: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краткосрочный (03.06.2024 – 07.06.2024).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 проекта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познавательно - творческий.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дети 4-7 лет, воспитатели, родители.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Актуальность: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настоящее время особую актуальность имеет проблема беззащитности детей перед тем злом, которое несет современный мир: наркоманией, преступностью, терроризмом. Главная задача для нас, взрослых – растить физически и нравственно здоровое поколение, ограждая детей от насилия, жестокости, грубости.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384728-6AE3-4E86-B762-A071C2D99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54" y="3018390"/>
            <a:ext cx="4799917" cy="3599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3B6F21-32B1-46A3-96FD-FF6A54B0A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47" y="3258062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71439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194D97-4038-415A-A364-DC5463599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F67724-30F6-439B-9B8D-C50D7D2EB90B}"/>
              </a:ext>
            </a:extLst>
          </p:cNvPr>
          <p:cNvSpPr txBox="1"/>
          <p:nvPr/>
        </p:nvSpPr>
        <p:spPr>
          <a:xfrm>
            <a:off x="235975" y="267116"/>
            <a:ext cx="8955958" cy="3856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проекта: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дать детям элементарные знания и представления о международном празднике «День защиты детей», об их правах и обязанностях; показать актуальность праздника, дать представление о дружбе, взаимоотношениях между взрослыми и детьми.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проекта: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у детей знаний о празднике, осознание своих прав, обязанностях, чувство ответственности (за другого человека, за дело, за слово);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активизировать взаимодействие участников данного процесса (дети, воспитатели, родители);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познавательных способностей, творческого воображения, коммуникативных навыков;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неравнодушное отношение к сверстникам, взаимопомощь;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привлечение родителей к участию в мероприятиях.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563EF8-05C3-490E-9B3F-9D5DE491E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920" y="2265324"/>
            <a:ext cx="3137105" cy="4182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26001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1CD85B-60FD-4A62-93E1-20ACE190C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17FB98-8CA0-4D7E-9690-0F14D8D75BAF}"/>
              </a:ext>
            </a:extLst>
          </p:cNvPr>
          <p:cNvSpPr txBox="1"/>
          <p:nvPr/>
        </p:nvSpPr>
        <p:spPr>
          <a:xfrm>
            <a:off x="530943" y="448825"/>
            <a:ext cx="11090786" cy="6123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проекта: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этап - подготовительный: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 методической литературы, иллюстративного материала по данной теме;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конспектов, мероприятия по данной теме, консультации для родителей;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привлечение внимания родителей к проблеме защиты прав детей.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этап - основной: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мероприятий по реализации проекта;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работы с родителями.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этап - заключительный: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выставка рисунков совместно с родителями «Детский мир похож на радугу»;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совместное изготовление плаката с пожеланиями всем детям «Я хочу пожелать всем детям…»;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игры – путешествия «Детство – это смех и радость»;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фильма «Наше радужное детство».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b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8274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324</Words>
  <Application>Microsoft Office PowerPoint</Application>
  <PresentationFormat>Широкоэкранный</PresentationFormat>
  <Paragraphs>31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Times New Roman</vt:lpstr>
      <vt:lpstr>Тема Office</vt:lpstr>
      <vt:lpstr>Краткосрочный проект «1 июня – День защиты детей» (для детей 4-7 лет)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проект «1 июня – День защиты детей» (для детей 4-7 лет) </dc:title>
  <dc:creator>делал брат</dc:creator>
  <cp:lastModifiedBy>делал брат</cp:lastModifiedBy>
  <cp:revision>1</cp:revision>
  <dcterms:created xsi:type="dcterms:W3CDTF">2025-01-26T12:13:16Z</dcterms:created>
  <dcterms:modified xsi:type="dcterms:W3CDTF">2025-01-26T12:19:20Z</dcterms:modified>
</cp:coreProperties>
</file>