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49" autoAdjust="0"/>
  </p:normalViewPr>
  <p:slideViewPr>
    <p:cSldViewPr snapToGrid="0">
      <p:cViewPr varScale="1">
        <p:scale>
          <a:sx n="48" d="100"/>
          <a:sy n="48" d="100"/>
        </p:scale>
        <p:origin x="10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5F730-E5CD-4D4D-A506-28537EFDC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5653BD-49F1-4428-A4FB-AAFEAEA0F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B2ADF1-4BEA-4321-A6D5-54142A5F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B89D-5944-49DC-BEF2-CA3F559DE20A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38BEC-1A67-4136-9A66-4EA24D06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D43B95-F0F8-4649-AEEB-6A119F05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1524-6C6D-467A-B369-E34DBDB7B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3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72B2F-9031-4992-A951-046E09A7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FC47E-F67F-4A41-9644-D5D55D11D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FA4E6-7759-4AAF-A31E-B817DE5F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B89D-5944-49DC-BEF2-CA3F559DE20A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D85D65-1C34-40D4-991F-D8DD6724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0CCB18-4FAF-4E82-824E-EC26DF4C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1524-6C6D-467A-B369-E34DBDB7B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9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0E8219-D8C5-4566-A31A-D2A18CF8B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1AF9A7-2C48-4157-9F63-B61B46338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9AC02A-4039-423F-95F5-B3664207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B89D-5944-49DC-BEF2-CA3F559DE20A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4D7F34-8519-4EEB-B038-EC3C7C7A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D243A-675E-4F71-A348-8ED17047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1524-6C6D-467A-B369-E34DBDB7B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5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1F8FB-DEA6-4D90-83A6-207CF3A7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C9F9C-733C-4E3F-A317-7C6D99EEA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32E6C-7ADD-425B-AB3D-C3CC341B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B89D-5944-49DC-BEF2-CA3F559DE20A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25A84E-4B05-492B-9D81-B8A224D9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981703-E6B2-4D3B-B348-D8CD84C4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1524-6C6D-467A-B369-E34DBDB7B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3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5F357-5D8D-4A78-A89F-A53F9388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D3AF70-9A2E-4FAF-8AE2-50B8B148F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D3219-36D3-4693-BB04-1AFCABD1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B89D-5944-49DC-BEF2-CA3F559DE20A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4DA237-49B8-4B3D-883D-7926115A9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378D9-7540-4DBB-A6D1-A3B7B875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1524-6C6D-467A-B369-E34DBDB7B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6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047C7-F520-42FD-A6BF-3CCE9FC0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F896C5-3E7A-4DFF-80EA-3BE225233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1F3567-70A0-48DB-8728-A893D439D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E516EA-10E4-4B1C-92E9-C30ECC29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B89D-5944-49DC-BEF2-CA3F559DE20A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0CB4CB-9993-419E-AD37-0136FDF5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F5FD13-E5E2-48AA-A086-1B19FFBA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1524-6C6D-467A-B369-E34DBDB7B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5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00736-6212-4387-AF6B-B4DFECA1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9A2AA1-1149-4ED6-9C27-2829133E8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ED9FAA-213E-41F9-AB76-C409FD314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98DEFD-8C24-4D37-B47A-DBD2D9C89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D85ED2-0CFD-4F6D-80D1-E96E3E410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D976FD-6C32-4752-9B14-5AF840DC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B89D-5944-49DC-BEF2-CA3F559DE20A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331E1B-80AD-48DC-8CB1-77A94F34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469246-7D40-48A9-9791-C20F16F9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1524-6C6D-467A-B369-E34DBDB7B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9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8F419-95C9-4188-AC10-E0F48C1CA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668EF2-5849-498B-9168-85EABBB9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B89D-5944-49DC-BEF2-CA3F559DE20A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15F584-656B-40B8-B28E-7C37D98D1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3F1851-FC94-4787-B810-0B4A411F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1524-6C6D-467A-B369-E34DBDB7B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7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4DF9DA-CCEC-462D-955F-352901CB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B89D-5944-49DC-BEF2-CA3F559DE20A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6F03B6-CDF6-48D2-B7F4-CB4795D0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8ECC1-81F0-4D89-B165-559A0DFF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1524-6C6D-467A-B369-E34DBDB7B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F8970-ACD6-4617-983C-FB4187E4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0B5B7-B1F2-42E4-A06A-16D7E0648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3D0C46-446F-4EBC-89FA-B8121892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68A08B-6B1E-432F-B3EB-A2631C11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B89D-5944-49DC-BEF2-CA3F559DE20A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1AEFB9-4CB5-412D-B69B-D1091F69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3340C-08C7-4906-9019-02E8199A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1524-6C6D-467A-B369-E34DBDB7B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8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9D4F5-8B2E-4DB0-AE49-0CABEE1B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7EC81B-09DA-4DCF-BB48-F16838A68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88873A-3A69-4C75-A129-AD826229C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0B555E-5B66-4CF8-88AC-A2779A9C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B89D-5944-49DC-BEF2-CA3F559DE20A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DA4721-00B5-41F9-8B47-D5D3FB41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2BB33B-4573-4EAB-87A5-892D33ED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1524-6C6D-467A-B369-E34DBDB7B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66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B0FA1-E3E7-44DC-B8B7-A7209F26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E77476-BCF6-4904-BAA6-2CCB46EB2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05898A-44AE-4A7B-BEF3-C0087BFD4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4B89D-5944-49DC-BEF2-CA3F559DE20A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BAA317-3E20-4498-B6C0-A64B2C739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21DBA-111E-4232-8ED5-C70793F41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61524-6C6D-467A-B369-E34DBDB7B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2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624876-0A82-4B99-820A-28ADDEF78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8" y="-233212"/>
            <a:ext cx="11948652" cy="7091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AA59A6-331C-4415-B8C9-3E9DC7788784}"/>
              </a:ext>
            </a:extLst>
          </p:cNvPr>
          <p:cNvSpPr txBox="1"/>
          <p:nvPr/>
        </p:nvSpPr>
        <p:spPr>
          <a:xfrm>
            <a:off x="2035277" y="192310"/>
            <a:ext cx="84078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МДОУ «Детский сад №8»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 2024 г.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3F2BD-118D-4D3B-84E1-AFD9AE1FE391}"/>
              </a:ext>
            </a:extLst>
          </p:cNvPr>
          <p:cNvSpPr txBox="1"/>
          <p:nvPr/>
        </p:nvSpPr>
        <p:spPr>
          <a:xfrm>
            <a:off x="2327787" y="1965813"/>
            <a:ext cx="8115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проект по ПДД «Безопасность на дорогах» совместно с инспектором ГИБДД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DF7A45-72EE-4141-9881-9A1D49A9ED4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2" y="977140"/>
            <a:ext cx="1950720" cy="183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C38279-1CCE-4B82-AA71-EFD987EC7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18" y="2812925"/>
            <a:ext cx="5684363" cy="38566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7863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390DFB-1AAC-4173-B021-9CCFECEBE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8" y="-233212"/>
            <a:ext cx="11948652" cy="7091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ABCBA8-5C15-482D-BD17-2B1F7D2CE643}"/>
              </a:ext>
            </a:extLst>
          </p:cNvPr>
          <p:cNvSpPr txBox="1"/>
          <p:nvPr/>
        </p:nvSpPr>
        <p:spPr>
          <a:xfrm>
            <a:off x="0" y="204464"/>
            <a:ext cx="1219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здоровья детей – основная цель, главная задача цивилизованного общества. В практику дошкольных учреждений в настоящее время вошли программы по основам безопасности жизнедеятельности детей, направленные на формирование у ребенка навыков правильного поведения в нестандартных, а порой и опасных ситуациях на дороге, в транспорте.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количества машин на улицах городов и поселков нашей страны, увеличение скорости их движения, плотности транспортных потоков, растущие пробки на автодорогах являются одной из причин дорожно- транспортных происшествий. Никого не оставляют равнодушным неутешительные сводки о ДТП, где потерпевшими, к сожалению, являются и дети. Поэтому обеспечение безопасности движения на дороге становится все более важной государственной задачей. Большую роль в решении этой проблемы имеет организация работы по предупреждению детского дорожного – транспортного травматизма в дошкольных учреждениях.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правилами дорожного движения, формировать у них навыки правильного поведения на дороге необходимо с самого раннего возраста, так как знания, полученные в детстве, наиболее прочные; правила, освоенные ребенком, впоследствии становятся нормой поведения, а их соблюдение – потребностью человека. Знакомя детей с правилами дорожного движения, культурой поведения на улице, следует помнить, что эта работа тесно связана с развитием ориентировки в пространстве и предполагает формирование таких качеств личности, как внимание, ответственность за свое поведение, уверенность в своих действиях.</a:t>
            </a:r>
          </a:p>
        </p:txBody>
      </p:sp>
    </p:spTree>
    <p:extLst>
      <p:ext uri="{BB962C8B-B14F-4D97-AF65-F5344CB8AC3E}">
        <p14:creationId xmlns:p14="http://schemas.microsoft.com/office/powerpoint/2010/main" val="122608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D8F77C-936F-4F6B-B4EE-B15A02D1B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8" y="-233212"/>
            <a:ext cx="11948652" cy="7091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1737CB-C524-47EB-BA28-FA20D93B4AB5}"/>
              </a:ext>
            </a:extLst>
          </p:cNvPr>
          <p:cNvSpPr txBox="1"/>
          <p:nvPr/>
        </p:nvSpPr>
        <p:spPr>
          <a:xfrm>
            <a:off x="722671" y="299388"/>
            <a:ext cx="9453716" cy="4848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 проекта: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навыков безопасного поведения на дорогах.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Образовательные задачи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Закрепить у детей знания некоторых дорожных знаков, научить понимать их схематическое изображение для правильной ориентации на улицах, дорогах и во дворах. Обучать безопасному поведению в дорожной среде.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Формировать представления о разных разновидностях транспорта.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Привлечь родителей к деятельности направленной на охрану жизни и здоровья детей.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Развивающие задачи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воображение и умение переносить знакомые образы в новую творческую ситуацию.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Расширять словарный запас детей по дорожной лексике.</a:t>
            </a:r>
          </a:p>
        </p:txBody>
      </p:sp>
    </p:spTree>
    <p:extLst>
      <p:ext uri="{BB962C8B-B14F-4D97-AF65-F5344CB8AC3E}">
        <p14:creationId xmlns:p14="http://schemas.microsoft.com/office/powerpoint/2010/main" val="123331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713D1D-5B63-4EC6-BEA0-75EC4EA83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43"/>
          <a:stretch/>
        </p:blipFill>
        <p:spPr>
          <a:xfrm>
            <a:off x="-108770" y="-150304"/>
            <a:ext cx="12300770" cy="700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D26EBE-95D0-4F59-AF6E-BC4AA9F37A4D}"/>
              </a:ext>
            </a:extLst>
          </p:cNvPr>
          <p:cNvSpPr txBox="1"/>
          <p:nvPr/>
        </p:nvSpPr>
        <p:spPr>
          <a:xfrm>
            <a:off x="438763" y="500440"/>
            <a:ext cx="8823223" cy="2762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Воспитательный процесс будет осуществляться: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процессе специальных развивающих и обучающих знаний по дорожной тематике;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через непосредственное восприятие дорожной среды во время прогулок;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через активное включение родителей в совместную творческую деятельность.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 проекта: информационно – творческий.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 проекта: дети старшего дошкольного возраста, родители и воспитатели.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краткосрочный 12 августа-16 августа 2024 г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D302C5-27B7-4A11-8276-87010CEAD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3" y="3429000"/>
            <a:ext cx="2698954" cy="32084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72C928-657A-4CBA-B0BA-C1260DEFB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25" y="3429000"/>
            <a:ext cx="2406331" cy="32084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6FE7F7-EEB4-4955-BFB5-968B4F2C5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44" y="3395303"/>
            <a:ext cx="2406331" cy="32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6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727732-58C2-4A63-A195-FA06B565A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212"/>
            <a:ext cx="11948652" cy="7091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CB0107-4671-4490-B264-4542ED84BC49}"/>
              </a:ext>
            </a:extLst>
          </p:cNvPr>
          <p:cNvSpPr txBox="1"/>
          <p:nvPr/>
        </p:nvSpPr>
        <p:spPr>
          <a:xfrm>
            <a:off x="2554543" y="239015"/>
            <a:ext cx="7082913" cy="275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Предполагаемый результат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Раскрыть актуальность данной проблемы и активизировать родителей во взаимном ознакомлении детей с правилами дорожного движения и соблюдения их;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Совершенствуются знания детей о правилах поведения на дороге, улице и транспорте;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Координируется деятельность по охране и безопасности жизни детей между воспитателями и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349534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AD6A6E-D705-4C92-8545-87212A2EB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43"/>
          <a:stretch/>
        </p:blipFill>
        <p:spPr>
          <a:xfrm>
            <a:off x="-108770" y="-150304"/>
            <a:ext cx="12300770" cy="70083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82E74-D797-403A-A633-8829606E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25B67D-903F-41AC-BE05-EB0D83A5C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52" y="317885"/>
            <a:ext cx="5496232" cy="4122174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893DA92-BD59-47A1-941F-401EE1A07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37897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04175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476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делал брат</dc:creator>
  <cp:lastModifiedBy>делал брат</cp:lastModifiedBy>
  <cp:revision>2</cp:revision>
  <dcterms:created xsi:type="dcterms:W3CDTF">2025-01-26T12:19:38Z</dcterms:created>
  <dcterms:modified xsi:type="dcterms:W3CDTF">2025-01-26T12:36:53Z</dcterms:modified>
</cp:coreProperties>
</file>