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EEE35-B1EE-4FD3-946B-BE4EF195E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803141-85D0-431D-843E-461AA5E8E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157229-3611-4F88-9C51-AD424D95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41963-8819-4DE3-B1D6-E38FB791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C82971-4FC1-40E9-B915-7F6888A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30175-4ED7-4D5D-B3EB-82F393A4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1C2CF9-1D30-4CBF-914F-D3873D575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0F208-3AAA-40F9-8083-9F595C9B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2D18B-C646-49E6-A5FC-3540106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55601-7505-49AE-881F-B17B99CF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7B17CC-1021-494B-A4BF-3744A541D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75977-4AD4-4BE0-8B29-3D94EE834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4BEAD-3F94-496F-AA93-C1B24001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BD3C1-393E-41E7-909E-F9895EDF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EC095-BD0A-4BB5-9A8D-A54660AC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2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69135-5605-4E90-B7D3-DB16818B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1ADAF-0841-46EE-8E47-8DA1D910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870B1-B81D-40AC-AFA7-BD6950A4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5D03C-5EF4-4A41-AC4A-92F44D85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62CDF3-0D91-4177-AA2E-6EB2964D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9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89D99-228B-4961-9378-55A23787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2D76E7-5791-4669-B42D-84FA152A9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5DEA0-86F5-4B23-9AEF-2B212060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553843-61A2-46C4-9D4E-32DB08B1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A9F4C-2B44-48A6-B9F2-A15CB094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22918-3453-4DA4-9906-4FD16522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5BB4D-2711-46AD-8208-22483C25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08DA8B-376E-4672-805D-20B7B9619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5338B9-6172-4CC4-8531-49829D73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12731-E0D1-4FE7-B5F0-B7A9D17A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731BE-629E-4C09-9F96-06FFB640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9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82B3-6249-44D4-B779-3591CE45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57479-842B-42FA-9B66-6E2182A8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493CC4-7BBE-4086-AA0E-D2D055C5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043E7-AD4F-4D28-9C98-8D0860414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EF3331-BA95-4F3C-BAF0-3A8989F04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185E84-722F-4931-908E-2E304FBE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59A1A6-E6F0-4438-B484-9BBD5B7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101AAE-0A76-4468-8368-2FCEF132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DDD59-F070-4397-B6A2-ADA47A4F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F625EC-EB58-424B-B825-52D62C41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152769-55CD-4861-B04E-6EADD23E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25B448-225B-453B-8789-7C2E2808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9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0AA0BA-DEBB-4D9A-81E1-1B2B8AF7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DB0E86-4D5E-43BC-89EA-23061595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B25BB8-AEAD-4B63-B481-48908233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6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F7D7B-D08E-4766-BCB1-3C52FABC5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A89B4-A318-4C25-A873-96E0129E6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E9B6C-0BA5-4DE6-A9DE-98F3D345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7626-8006-4FEF-87CF-88AD8D9D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5B97A9-49B1-4D7F-90FB-E6C858A3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E52DE-B43D-45F4-8B29-3B7618EC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7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10E60-5C63-4A6C-95D5-89029ECD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D57882-1E1E-4553-89BF-7BAACDE44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005CC2-A0BB-4AD0-82F7-A87CB9B3D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F54D8E-6933-4029-B3E0-B1807FC8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ED3C1-CDC2-4C43-9BD4-89AE660C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F4B2A-D925-47EE-BEFF-3939F089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9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66435-2A5A-4064-B56E-2F19BFFE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EDC5B-4C77-4CC8-9666-A948029D1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B3592-1E1D-471D-97B5-33783E1C9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FE8E-0D5A-434E-A0C2-F2152C899F9B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5C0C54-6CFA-4671-9A0F-41B5CE604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B9BBC-6E53-490D-B789-3C7AB5B1A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10C2-D299-4728-8A9C-E55CA860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40F233-77C7-409E-97C0-F9A275497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" y="0"/>
            <a:ext cx="1212431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DF624D-94AC-47C9-9EBC-6AD48383F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25" y="879321"/>
            <a:ext cx="3214688" cy="3209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5A43F-F0F1-4786-873C-78D7D138E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" y="787197"/>
            <a:ext cx="2912625" cy="27425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AA625-CBDB-4DCD-8FA7-22B17B9CE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МДОУ «Детский сад №8» 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  <a:br>
              <a:rPr lang="ru-R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516406-2799-4C93-BEF0-1209B087E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781" y="2158489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kern="150" dirty="0">
                <a:effectLst/>
                <a:latin typeface="Times New Roman" panose="02020603050405020304" pitchFamily="18" charset="0"/>
                <a:ea typeface="Lucida Sans Unicode" panose="020B0602030504020204" pitchFamily="34" charset="0"/>
              </a:rPr>
              <a:t>«В объективе семья»</a:t>
            </a:r>
            <a:endParaRPr lang="ru-RU" sz="1200" kern="150" dirty="0">
              <a:effectLst/>
              <a:latin typeface="Calibri" panose="020F0502020204030204" pitchFamily="34" charset="0"/>
              <a:ea typeface="Lucida Sans Unicode" panose="020B0602030504020204" pitchFamily="34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(спортивно-интеллектуальный досуг)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г. 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6DB2F5-59BF-49E1-AA76-362026EE9B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1" y="4089246"/>
            <a:ext cx="4763770" cy="2682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0B8261-ACBA-4A69-8AE5-1F7499445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" y="0"/>
            <a:ext cx="12124313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6E03F1-9AE5-46E1-A378-053FBC492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250723"/>
            <a:ext cx="11592232" cy="648929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объективе семья» (спортивно-интеллектуальный досуг)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старшей и подготовительной к школе группы, воспитатели, родители воспитанников, музыкальный руководитель, инструктор по физической культуре.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семейно-групповой, практико-ориентированный.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разработки проекта: проблема ухудшения здоровья детей приобретает всё большую актуальность. Из-за образа современной жизни многие взрослые невнимательно относятся к физическому здоровью своего ребёнка; отцы отстраняются от участия в воспитании здорового образа жизни; дошкольников, активно занимающимися спортом очень мало, при осмотре у дошколят выявлены нарушение координации движений, нарушение осанки, плоскостопие. Только совместными усилиями семьи, детского сада можно воспитать положительное отношение к физкультуре и спорту.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2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A224FD-5350-432D-8278-62101D7BE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" y="0"/>
            <a:ext cx="1212431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B203F-A8FC-4F60-82E3-A5743953A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6901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социальной и личностной мотивации детей старшего и подготовительного дошкольного возраста на сохранение и укрепление здоровья через укрепление семейных связей.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интерес к физкультуре и спорту,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личностных качеств (выносливости, выдержки, смелости),    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-вырабатывать стремление укрепить своё здоровье посредством разнообразных видов дельности;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целеустремлённость, организованность, инициативность;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-содействовать развитию положительных эмоций;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-поощрять двигательное творчество, учиться брать пример со старших товарищей.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воспитанников: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физические и творческие способности,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-помочь познакомиться поближе, найти общие интересы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97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83A14-C908-482B-A944-5E61CA86C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69198-5161-4A90-BC4C-6CDCA700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2152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эмоционального, психологического и физического благополучия детей и взрослых;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Активное участие пап и мам в спортивных мероприятиях;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Наличие потребностей в здоровом образе жизни;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культуры движений;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Личностный интерес детей к своему спортивному росту;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этап-подготовительный.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беседе с детьми о том, занимаются ли родители спортом, помогает ли спорт в жизни, возник спор кто выносливее: тренированный или нетренированный человек, решили проверить на практике, провести совместное музыкально- спортивное мероприятие.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этап- изучение информационных источников по вопросам.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1.Составить конкурсную, интеллектуальную программу, подготовить спортивный инвентарь.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Разучить с детьми разминку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Подобрать музыкальный материал для конкурсной программы.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Разучить музыкальный репертуар, песня «Солнечный круг».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Сформировать команды участников.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Пригласить родителей на мероприятие.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этап- завершающий.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музыкально-спортивного мероприятия.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проекта: поставленные цель и задачи были реализованы в ходе проекта. Большой опыт двигательной активности получили все участники проекта. В процессе работы над проектом дети, родители и воспитатели стали ближе друг к другу, а полученные знания и умения помогли вызвать интерес к физкультуре и сформировать стремление к здоровому образу жизни.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продолжать организовывать мероприятия спортивного характера для укрепления физического здоровья дошкольников.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защите проекта: сбор фото-материала.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презентация проекта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30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22F212-5DDD-4D3F-B455-4E5163E8B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89" y="0"/>
            <a:ext cx="1212431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8C270-861C-48C5-851E-E8745E6BC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D5807-6E83-4C10-96D7-9ED6B82B2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D99B95-D7FD-4547-A14B-4C799939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48" y="329938"/>
            <a:ext cx="5095188" cy="5095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4AF472-A6FF-4301-9A79-EEFDAF999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" y="4159886"/>
            <a:ext cx="3116872" cy="2622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FA22D3-FF20-45A3-B850-E6513410A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6" y="2877532"/>
            <a:ext cx="3799788" cy="3799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C42C4F-CBD0-48B2-A9B3-0C1CDF0DD5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8" y="172697"/>
            <a:ext cx="2739745" cy="3652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5711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552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ОБРАЗОВАТЕЛЬНОЕ УЧРЕЖДЕНИЕ МДОУ «Детский сад №8»  Г. Ярославль   </vt:lpstr>
      <vt:lpstr>Презентация PowerPoint</vt:lpstr>
      <vt:lpstr>Цель проекта: формирование социальной и личностной мотивации детей старшего и подготовительного дошкольного возраста на сохранение и укрепление здоровья через укрепление семейных связей.  Задачи проекта:  Для воспитанников:  -развивать интерес к физкультуре и спорту, -воспитание личностных качеств (выносливости, выдержки, смелости),       -вырабатывать стремление укрепить своё здоровье посредством разнообразных видов дельности; -воспитывать целеустремлённость, организованность, инициативность; -содействовать развитию положительных эмоций; -поощрять двигательное творчество, учиться брать пример со старших товарищей.  Для родителей воспитанников:   -развивать физические и творческие способности, -помочь познакомиться поближе, найти общие интересы </vt:lpstr>
      <vt:lpstr>Ожидаемый результат: 1. Повышение эмоционального, психологического и физического благополучия детей и взрослых; 2. Активное участие пап и мам в спортивных мероприятиях; 3. Наличие потребностей в здоровом образе жизни; 4. Развитие культуры движений; 5. Личностный интерес детей к своему спортивному росту;  Этапы проекта:  1-й этап-подготовительный. В беседе с детьми о том, занимаются ли родители спортом, помогает ли спорт в жизни, возник спор кто выносливее: тренированный или нетренированный человек, решили проверить на практике, провести совместное музыкально- спортивное мероприятие.  2-й этап- изучение информационных источников по вопросам. 1.Составить конкурсную, интеллектуальную программу, подготовить спортивный инвентарь. 2. Разучить с детьми разминку «Фиксики». 3. Подобрать музыкальный материал для конкурсной программы. 4. Разучить музыкальный репертуар, песня «Солнечный круг». 5. Сформировать команды участников. 6. Пригласить родителей на мероприятие.  3-й этап- завершающий.  Рефлексия: проведение музыкально-спортивного мероприятия. Анализ выполнения проекта: поставленные цель и задачи были реализованы в ходе проекта. Большой опыт двигательной активности получили все участники проекта. В процессе работы над проектом дети, родители и воспитатели стали ближе друг к другу, а полученные знания и умения помогли вызвать интерес к физкультуре и сформировать стремление к здоровому образу жизни. Вывод: продолжать организовывать мероприятия спортивного характера для укрепления физического здоровья дошкольников. Подготовка к защите проекта: сбор фото-материала.   Мультимедийная презентация проекта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МДОУ «Детский сад №8»  Г. Ярославль   </dc:title>
  <dc:creator>делал брат</dc:creator>
  <cp:lastModifiedBy>делал брат</cp:lastModifiedBy>
  <cp:revision>2</cp:revision>
  <dcterms:created xsi:type="dcterms:W3CDTF">2025-01-26T12:02:35Z</dcterms:created>
  <dcterms:modified xsi:type="dcterms:W3CDTF">2025-01-26T12:12:04Z</dcterms:modified>
</cp:coreProperties>
</file>