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AA7C9-6828-B25E-B52F-0C9C19F96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600A9-D4FB-1DD1-BD2A-236E716D9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F4B81-9B3A-A20A-465D-8EC58004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C9AB1-FBA7-8090-AF95-C0060262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6C9D0-973E-933C-C53A-A4489A89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4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6CB3-9C81-D3C8-2AD6-7C2D54DD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BD5EE-5205-F3F9-F1CA-A564D2BA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CBC6D-BD9E-E94C-3B6F-17925E26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E1562-8C98-68DC-04CE-CB53053F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740D2-1A79-3B5A-0987-6379AB0D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2F5AB8-29F9-DBF8-C618-C91697F60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D3D3A7-8769-791C-64EA-BD5FCE8DE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27ADE-19F1-0020-C3E9-6C4560BE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31D82-18DA-FA9C-A919-08FD1CA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46144-D486-1D71-E400-F3C939E2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1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7F8F5-3B15-107B-11BE-50B567C4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F3C19-D446-9B23-0CD8-546B6F02E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9B3F4-01D0-B23E-A32B-CB345482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1A427-F9F1-4781-26D7-74D22707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135F3-AC9F-0B0A-CA91-81225CB7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0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0B229-2088-80B8-A29D-14C834FD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66B407-6449-5500-D99C-895C54BE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24F1A-E4D8-47EC-45B1-FB944443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DD4BC5-D9A5-F808-EC59-89F49D37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86861-D240-7AA0-41F4-20356735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A1B47-9462-E416-9512-C6557744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65D62A-44B4-ED1A-ECA3-DD3C69FCC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2243E-ADA3-0010-D17B-762AEE79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F5650-7B6C-E55D-863F-431E8372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48C7-2220-1682-7A72-E44D9A4D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4282CA-2401-DD26-5EA7-1842BBA9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5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22AF5-7B11-7F5A-C812-A84EE188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13C784-01F3-CEB5-780E-2F3412BFA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33882-1799-43FB-D51E-94D60194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E88A5A-AFFF-76CB-3AFD-44B16B048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8E5C8-8F05-1E3C-B7FD-5C665559F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B3F97C-48DC-143D-C46F-C0EB211B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027472-DE1D-8506-0718-E3AE38BC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51DDE9-5806-F270-6623-CE940ED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DFE1A-43E0-9614-2E48-A709174C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13AEE-F7C3-63B6-C3F8-24B40498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F6EF78-A5E3-BC04-15B1-EB4AFC24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FDBACC-029B-4B34-0DC4-F62E9382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3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E263E7-27C4-2710-46AA-78AF2FF1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8657B7-30CA-EC57-20C4-E5B9774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32027C-2DA5-16BB-2E92-35AD55E0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6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CC4E-EBD6-90FE-0A70-9E403C99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C3762-C274-D7C3-CAD8-EF4F715A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5AB92C-A8CD-9E83-79ED-CF60ABEAA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D6A19-D917-6721-E439-EA0AA8C12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00CBB0-ED93-A00D-0C91-B657C07A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75532-82BC-F8E7-AAF3-CDC463FE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2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18803-E8A2-58B2-C2BF-8338A2E1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09EE55-4AE6-D716-9391-AC699C4E6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F72DC6-0B70-F667-22A2-883A876FC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DB2634-FAB9-8F5C-B9F7-48061B46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6E421-5213-72D3-1137-E7CC536A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9D293D-C31A-8BEE-75D4-779B61CB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DFB-5BCD-B75B-76F9-672F5FDA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819B6-8427-03E8-16A3-403C4712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33F5B6-38E8-0338-8E21-202C86E40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B518-18D5-4B80-BD2D-7CBB23797E18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4CF32-4B74-0DB4-C000-747443F9E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83ED6-66F6-C5C8-15A9-30289B0D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7495-99F2-4B74-AA0E-8811E8592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84527458_1337" TargetMode="Externa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09FE80-F0DB-7947-F124-FEBB8AFB9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5E6A7-ADE3-82B0-40C2-F65962E717E4}"/>
              </a:ext>
            </a:extLst>
          </p:cNvPr>
          <p:cNvSpPr txBox="1"/>
          <p:nvPr/>
        </p:nvSpPr>
        <p:spPr>
          <a:xfrm>
            <a:off x="256674" y="277888"/>
            <a:ext cx="11935326" cy="2370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№8»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Г.Ярославль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г.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74879-2D39-F639-E792-66868DB687D7}"/>
              </a:ext>
            </a:extLst>
          </p:cNvPr>
          <p:cNvSpPr txBox="1"/>
          <p:nvPr/>
        </p:nvSpPr>
        <p:spPr>
          <a:xfrm>
            <a:off x="5061625" y="3428999"/>
            <a:ext cx="6418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семьи, любви и верности»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7A1454-708B-AB04-93CB-D650DB43E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3" y="1639743"/>
            <a:ext cx="3461263" cy="475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000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0DAC2-BBA6-8B4D-A576-D33636DDF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7821A-9F42-C594-115C-A25F2F746C19}"/>
              </a:ext>
            </a:extLst>
          </p:cNvPr>
          <p:cNvSpPr txBox="1"/>
          <p:nvPr/>
        </p:nvSpPr>
        <p:spPr>
          <a:xfrm>
            <a:off x="447472" y="601655"/>
            <a:ext cx="10894979" cy="50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историей возникновения праздника.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Воспитать у детей любовь к своей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своим родственникам, уважение к ним.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Активизировать словарный запас речи.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Возрождать семейные традиции.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составление рассказов о себе и своей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рисование портретов членов 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совместная работа с родителями по составлению семейного древа; чтение художественной литературы.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мероприятия в сообществе </a:t>
            </a:r>
            <a:r>
              <a:rPr lang="ru-RU" i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МДОУ «Детский сад №8» города Ярославль</a:t>
            </a:r>
            <a:endParaRPr lang="ru-RU" sz="1800" i="1" dirty="0"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https://vk.com/wall-184527458_1337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5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3B93C8-7434-22FC-7ADF-C7938895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352B579A-8486-6B76-A82F-309C16108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" y="1732547"/>
            <a:ext cx="5362965" cy="3016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BC04C3-1F99-FBC7-3C65-44A01389D0F2}"/>
              </a:ext>
            </a:extLst>
          </p:cNvPr>
          <p:cNvSpPr txBox="1"/>
          <p:nvPr/>
        </p:nvSpPr>
        <p:spPr>
          <a:xfrm>
            <a:off x="573932" y="396921"/>
            <a:ext cx="10642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"День семьи и верности, День любви и ценностей." 👨‍👩‍👧‍👦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приготовили для своих родителей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февроньки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(аналог "валентинок") 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Полюбуйтесь на результат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2AF526-C4AA-CC37-B68A-F085D9D8D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3240881"/>
            <a:ext cx="5662864" cy="3185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07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781634-971E-0079-768B-0516E79A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089974-D897-8C47-30FB-4B4F9582B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" y="389021"/>
            <a:ext cx="5117432" cy="3838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8D0E1A-5AEF-72BB-109D-6BA148AA6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389020"/>
            <a:ext cx="5117433" cy="3838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670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FF0C3B-D4EE-24E9-3108-1DA134C42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0F7EB-BBC8-12ED-8391-E1A2B2D2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CE8EA-CF1A-2D83-CCCB-1CCAA01AA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3" y="1657350"/>
            <a:ext cx="4724399" cy="3543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810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5421E-7C98-6906-16A9-16047213D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0A6B6-F787-3646-0F29-0976AF2B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45514D-916B-7E34-76D4-8E9717AD2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18" y="1027906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589B1-968A-C56D-8302-ED05E450F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7" y="951310"/>
            <a:ext cx="3875484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7170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152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2025-01-27T05:49:48Z</dcterms:created>
  <dcterms:modified xsi:type="dcterms:W3CDTF">2025-01-27T06:28:27Z</dcterms:modified>
</cp:coreProperties>
</file>