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60" r:id="rId4"/>
    <p:sldId id="271" r:id="rId5"/>
    <p:sldId id="261" r:id="rId6"/>
    <p:sldId id="264" r:id="rId7"/>
    <p:sldId id="267" r:id="rId8"/>
    <p:sldId id="265" r:id="rId9"/>
    <p:sldId id="266" r:id="rId10"/>
    <p:sldId id="268" r:id="rId11"/>
    <p:sldId id="262" r:id="rId12"/>
    <p:sldId id="263" r:id="rId13"/>
    <p:sldId id="269" r:id="rId14"/>
    <p:sldId id="270" r:id="rId15"/>
    <p:sldId id="272" r:id="rId16"/>
    <p:sldId id="273" r:id="rId17"/>
    <p:sldId id="274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80C"/>
    <a:srgbClr val="707A0C"/>
    <a:srgbClr val="4A5E0A"/>
    <a:srgbClr val="31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734C-87D8-4DC5-B904-095F57B1383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BF1-FC97-4286-A79D-C75DEBDD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734C-87D8-4DC5-B904-095F57B1383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BF1-FC97-4286-A79D-C75DEBDD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734C-87D8-4DC5-B904-095F57B1383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BF1-FC97-4286-A79D-C75DEBDD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734C-87D8-4DC5-B904-095F57B1383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BF1-FC97-4286-A79D-C75DEBDD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734C-87D8-4DC5-B904-095F57B1383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BF1-FC97-4286-A79D-C75DEBDD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734C-87D8-4DC5-B904-095F57B1383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BF1-FC97-4286-A79D-C75DEBDD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734C-87D8-4DC5-B904-095F57B1383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BF1-FC97-4286-A79D-C75DEBDD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734C-87D8-4DC5-B904-095F57B1383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BF1-FC97-4286-A79D-C75DEBDD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734C-87D8-4DC5-B904-095F57B1383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BF1-FC97-4286-A79D-C75DEBDD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734C-87D8-4DC5-B904-095F57B1383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BF1-FC97-4286-A79D-C75DEBDD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734C-87D8-4DC5-B904-095F57B1383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BF1-FC97-4286-A79D-C75DEBDD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8734C-87D8-4DC5-B904-095F57B1383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E9BF1-FC97-4286-A79D-C75DEBDD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4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1.jpeg"/><Relationship Id="rId7" Type="http://schemas.openxmlformats.org/officeDocument/2006/relationships/image" Target="../media/image3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45.jpeg"/><Relationship Id="rId4" Type="http://schemas.openxmlformats.org/officeDocument/2006/relationships/image" Target="../media/image42.jpe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2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4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Дикие животные леса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Средняя группа</a:t>
            </a:r>
          </a:p>
          <a:p>
            <a:r>
              <a:rPr lang="ru-RU" dirty="0" smtClean="0"/>
              <a:t>Презентацию подготовила Сорокина Л. В.</a:t>
            </a:r>
            <a:endParaRPr lang="ru-RU" dirty="0"/>
          </a:p>
        </p:txBody>
      </p:sp>
      <p:pic>
        <p:nvPicPr>
          <p:cNvPr id="4" name="Picture 6" descr="http://im7-tub-ru.yandex.net/i?id=105059557-30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3000372"/>
            <a:ext cx="5472607" cy="3524972"/>
          </a:xfrm>
          <a:prstGeom prst="rect">
            <a:avLst/>
          </a:prstGeom>
          <a:noFill/>
          <a:ln w="38100">
            <a:solidFill>
              <a:srgbClr val="0C480C"/>
            </a:solidFill>
          </a:ln>
        </p:spPr>
      </p:pic>
    </p:spTree>
    <p:extLst>
      <p:ext uri="{BB962C8B-B14F-4D97-AF65-F5344CB8AC3E}">
        <p14:creationId xmlns:p14="http://schemas.microsoft.com/office/powerpoint/2010/main" val="77599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Century Gothic" pitchFamily="34" charset="0"/>
              </a:rPr>
              <a:t>Г</a:t>
            </a:r>
            <a:r>
              <a:rPr lang="ru-RU" sz="3600" b="1" dirty="0" smtClean="0">
                <a:latin typeface="Century Gothic" pitchFamily="34" charset="0"/>
              </a:rPr>
              <a:t>ДЕ ЖИВЁТ БЕЛКА?</a:t>
            </a:r>
            <a:endParaRPr lang="ru-RU" sz="3600" b="1" dirty="0">
              <a:latin typeface="Century Gothic" pitchFamily="34" charset="0"/>
            </a:endParaRPr>
          </a:p>
        </p:txBody>
      </p:sp>
      <p:pic>
        <p:nvPicPr>
          <p:cNvPr id="5" name="Picture 5" descr="i?id=500291121-54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571612"/>
            <a:ext cx="1630075" cy="1793094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6" name="Picture 7" descr="26136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4572008"/>
            <a:ext cx="2000264" cy="1498650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7" name="Picture 6" descr="i?id=422210051-30-72&amp;n=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1428736"/>
            <a:ext cx="2009775" cy="1571636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8" name="Picture 8" descr="i?id=102171030-01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6644" y="4000504"/>
            <a:ext cx="1323976" cy="1751065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71472" y="3429000"/>
            <a:ext cx="192882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Century Gothic" pitchFamily="34" charset="0"/>
                <a:ea typeface="+mj-ea"/>
                <a:cs typeface="+mj-cs"/>
              </a:rPr>
              <a:t>В ДУПЛЕ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143768" y="5857892"/>
            <a:ext cx="157163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ПОД ЁЛКОЙ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572264" y="2928934"/>
            <a:ext cx="221457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Century Gothic" pitchFamily="34" charset="0"/>
                <a:ea typeface="+mj-ea"/>
                <a:cs typeface="+mj-cs"/>
              </a:rPr>
              <a:t>В НОРЕ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6072206"/>
            <a:ext cx="1928826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В БЕРЛОГЕ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57686" y="3429000"/>
            <a:ext cx="555081" cy="785818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4143380"/>
            <a:ext cx="53270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Б</a:t>
            </a:r>
            <a:r>
              <a:rPr lang="ru-RU" sz="3200" b="1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ЕЛКА ЖИВЁТ В ДУПЛЕ.</a:t>
            </a:r>
            <a:endParaRPr lang="ru-RU" sz="3200" dirty="0"/>
          </a:p>
        </p:txBody>
      </p:sp>
      <p:pic>
        <p:nvPicPr>
          <p:cNvPr id="16" name="Picture 5" descr="белк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488" y="1000108"/>
            <a:ext cx="3177552" cy="2383888"/>
          </a:xfrm>
          <a:prstGeom prst="roundRect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20482" name="Picture 2" descr="i?id=372167955-24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14942" y="5357826"/>
            <a:ext cx="1571636" cy="1052435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3 0.14015 L 0.26979 0.4759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2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entury Gothic" pitchFamily="34" charset="0"/>
              </a:rPr>
              <a:t>Ч</a:t>
            </a:r>
            <a:r>
              <a:rPr lang="ru-RU" sz="3600" b="1" dirty="0" smtClean="0">
                <a:latin typeface="Century Gothic" pitchFamily="34" charset="0"/>
              </a:rPr>
              <a:t>ЕМ ПИТАЮТСЯ ДИКИЕ ЖИВОТНЫЕ?</a:t>
            </a:r>
            <a:endParaRPr lang="ru-RU" sz="3600" b="1" dirty="0">
              <a:latin typeface="Century Gothic" pitchFamily="34" charset="0"/>
            </a:endParaRPr>
          </a:p>
        </p:txBody>
      </p:sp>
      <p:pic>
        <p:nvPicPr>
          <p:cNvPr id="1026" name="p143437086" descr="&amp;Bcy;&amp;ucy;&amp;rcy;&amp;ycy;&amp;jcy; &amp;mcy;&amp;iecy;&amp;dcy;&amp;vcy;&amp;iecy;&amp;dcy;&amp;softcy; &amp;fcy;&amp;ocy;&amp;tcy;&amp;o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14422"/>
            <a:ext cx="1571636" cy="1174472"/>
          </a:xfrm>
          <a:prstGeom prst="ellipse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000372"/>
            <a:ext cx="1643074" cy="1233196"/>
          </a:xfrm>
          <a:prstGeom prst="ellipse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1032" name="Picture 8" descr="http://im6-tub-ru.yandex.net/i?id=12988219-59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29520" y="928670"/>
            <a:ext cx="1357322" cy="1137420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034" name="Picture 10" descr="http://im5-tub-ru.yandex.net/i?id=418704200-04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2285992"/>
            <a:ext cx="1381121" cy="1035841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036" name="Picture 12" descr="http://im2-tub-ru.yandex.net/i?id=197799197-04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20" y="3500438"/>
            <a:ext cx="1428760" cy="1095923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042" name="Picture 18" descr="http://im4-tub-ru.yandex.net/i?id=347331824-00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60" y="4214818"/>
            <a:ext cx="1357322" cy="1007290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048" name="Picture 24" descr="http://im7-tub-ru.yandex.net/i?id=489906771-37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29521" y="5043984"/>
            <a:ext cx="1428760" cy="956759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052" name="Picture 28" descr="http://im2-tub-ru.yandex.net/i?id=79193930-37-72&amp;n=2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86446" y="928670"/>
            <a:ext cx="1320164" cy="1285874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056" name="Picture 32" descr="http://im0-tub-ru.yandex.net/i?id=277476109-55-72&amp;n=2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929322" y="5572140"/>
            <a:ext cx="1428760" cy="1071570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500166" y="2428868"/>
            <a:ext cx="542928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Century Gothic" pitchFamily="34" charset="0"/>
                <a:ea typeface="+mj-ea"/>
                <a:cs typeface="+mj-cs"/>
              </a:rPr>
              <a:t>М</a:t>
            </a: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ЕДВЕДЬ ЕСТ МЁД, ЯГОДЫ.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357422" y="4214818"/>
            <a:ext cx="35719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700" b="1" dirty="0" smtClean="0">
                <a:latin typeface="Century Gothic" pitchFamily="34" charset="0"/>
                <a:ea typeface="+mj-ea"/>
                <a:cs typeface="+mj-cs"/>
              </a:rPr>
              <a:t>Л</a:t>
            </a:r>
            <a:r>
              <a:rPr lang="ru-RU" sz="2900" b="1" dirty="0" smtClean="0">
                <a:latin typeface="Century Gothic" pitchFamily="34" charset="0"/>
                <a:ea typeface="+mj-ea"/>
                <a:cs typeface="+mj-cs"/>
              </a:rPr>
              <a:t>ИСА</a:t>
            </a: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ru-RU" sz="2900" b="1" dirty="0" smtClean="0">
                <a:latin typeface="Century Gothic" pitchFamily="34" charset="0"/>
                <a:ea typeface="+mj-ea"/>
                <a:cs typeface="+mj-cs"/>
              </a:rPr>
              <a:t>ЕСТ МЯСО</a:t>
            </a: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000232" y="6072206"/>
            <a:ext cx="4143404" cy="708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latin typeface="Century Gothic" pitchFamily="34" charset="0"/>
                <a:ea typeface="+mj-ea"/>
                <a:cs typeface="+mj-cs"/>
              </a:rPr>
              <a:t>З</a:t>
            </a:r>
            <a:r>
              <a:rPr lang="ru-RU" sz="2800" b="1" noProof="0" dirty="0" smtClean="0">
                <a:latin typeface="Century Gothic" pitchFamily="34" charset="0"/>
                <a:ea typeface="+mj-ea"/>
                <a:cs typeface="+mj-cs"/>
              </a:rPr>
              <a:t>АЯЦ ЕСТ ТРАВУ, МОРКОВЬ.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57158" y="5000636"/>
            <a:ext cx="1638407" cy="1142984"/>
          </a:xfrm>
          <a:prstGeom prst="ellipse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6716E-6 L -0.32309 0.029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0.00878 L -0.36302 0.0506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5 -0.00624 L -0.44584 -0.03769 " pathEditMode="relative" ptsTypes="AA">
                                      <p:cBhvr>
                                        <p:cTn id="1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2313 L -0.36823 -0.096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32 -0.02151 L -0.37483 -0.0004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entury Gothic" pitchFamily="34" charset="0"/>
              </a:rPr>
              <a:t>Ч</a:t>
            </a:r>
            <a:r>
              <a:rPr lang="ru-RU" sz="3200" b="1" dirty="0" smtClean="0">
                <a:latin typeface="Century Gothic" pitchFamily="34" charset="0"/>
              </a:rPr>
              <a:t>ЕМ ПИТАЮТСЯ ДИКИЕ ЖИВОТНЫЕ?</a:t>
            </a:r>
            <a:endParaRPr lang="ru-RU" sz="3200" dirty="0"/>
          </a:p>
        </p:txBody>
      </p:sp>
      <p:pic>
        <p:nvPicPr>
          <p:cNvPr id="5" name="Picture 16" descr="http://im4-tub-ru.yandex.net/i?id=557809303-17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211475"/>
            <a:ext cx="1571636" cy="1309697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7" name="Picture 5" descr="бел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714884"/>
            <a:ext cx="1643074" cy="1232680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9" name="Picture 8" descr="http://im6-tub-ru.yandex.net/i?id=12988219-59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7" y="922684"/>
            <a:ext cx="1285883" cy="1077555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0" name="Picture 10" descr="http://im5-tub-ru.yandex.net/i?id=418704200-04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00958" y="1571612"/>
            <a:ext cx="1381121" cy="1035841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1" name="Picture 12" descr="http://im2-tub-ru.yandex.net/i?id=197799197-04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20" y="2714620"/>
            <a:ext cx="1428760" cy="1095923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2" name="Picture 18" descr="http://im4-tub-ru.yandex.net/i?id=347331824-00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86512" y="3643314"/>
            <a:ext cx="1357322" cy="1007290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3" name="Picture 24" descr="http://im7-tub-ru.yandex.net/i?id=489906771-37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29520" y="4500570"/>
            <a:ext cx="1493495" cy="1000108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034" y="3143248"/>
            <a:ext cx="1571636" cy="1181651"/>
          </a:xfrm>
          <a:prstGeom prst="ellipse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928794" y="2214554"/>
            <a:ext cx="4714876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Century Gothic" pitchFamily="34" charset="0"/>
                <a:ea typeface="+mj-ea"/>
                <a:cs typeface="+mj-cs"/>
              </a:rPr>
              <a:t>Ё</a:t>
            </a: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Ж ЕСТ МЫШЕЙ.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im7-tub-ru.yandex.net/i?id=124650354-51-72&amp;n=2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72198" y="5286388"/>
            <a:ext cx="1543047" cy="1071560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2500298" y="4214818"/>
            <a:ext cx="3643338" cy="490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Century Gothic" pitchFamily="34" charset="0"/>
                <a:ea typeface="+mj-ea"/>
                <a:cs typeface="+mj-cs"/>
              </a:rPr>
              <a:t>В</a:t>
            </a: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ОЛК ЕСТ МЯСО.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500166" y="5992837"/>
            <a:ext cx="5715040" cy="801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Century Gothic" pitchFamily="34" charset="0"/>
                <a:ea typeface="+mj-ea"/>
                <a:cs typeface="+mj-cs"/>
              </a:rPr>
              <a:t>Б</a:t>
            </a: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ЕЛКА ЕСТ ОРЕХИ, ЯГОДЫ, ГРИБЫ.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11772 L -0.31146 -0.621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00324 L -0.44584 0.04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1018 L -0.38767 0.1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9805 L -0.25 0.5807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1 0.05874 L -0.26979 0.488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entury Gothic" pitchFamily="34" charset="0"/>
              </a:rPr>
              <a:t>НАЗОВИ ДЕТЁНЫША</a:t>
            </a:r>
            <a:endParaRPr lang="ru-RU" sz="4000" b="1" dirty="0">
              <a:latin typeface="Century Gothic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857232"/>
            <a:ext cx="2071702" cy="1403411"/>
          </a:xfrm>
          <a:prstGeom prst="ellipse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500826" y="4071942"/>
            <a:ext cx="264317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  </a:t>
            </a:r>
            <a:r>
              <a:rPr lang="ru-RU" sz="5100" b="1" dirty="0" smtClean="0">
                <a:latin typeface="Century Gothic" pitchFamily="34" charset="0"/>
                <a:ea typeface="+mj-ea"/>
                <a:cs typeface="+mj-cs"/>
              </a:rPr>
              <a:t> ВОЛЧОНОК</a:t>
            </a:r>
            <a:endParaRPr kumimoji="0" lang="ru-RU" sz="5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21510" name="Picture 6" descr="http://im6-tub-ru.yandex.net/i?id=244692508-67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68" y="571480"/>
            <a:ext cx="1143008" cy="1680894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429388" y="2285992"/>
            <a:ext cx="250033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ЛИСЁНОК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5" name="Picture 4" descr="волчиц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2500306"/>
            <a:ext cx="1357322" cy="1785950"/>
          </a:xfrm>
          <a:prstGeom prst="roundRect">
            <a:avLst/>
          </a:prstGeom>
          <a:noFill/>
          <a:ln w="38100">
            <a:solidFill>
              <a:srgbClr val="0C480C"/>
            </a:solidFill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581260" y="1509698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 У ЛИСЫ -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21518" name="Picture 14" descr="http://im4-tub-ru.yandex.net/i?id=295005003-40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4" y="2786058"/>
            <a:ext cx="1680209" cy="1285874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2652698" y="3367086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У ВОЛКА -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9" name="Picture 5" descr="Ёжик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10" y="4786322"/>
            <a:ext cx="1904966" cy="1428542"/>
          </a:xfrm>
          <a:prstGeom prst="roundRect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21520" name="Picture 16" descr="http://im2-tub-ru.yandex.net/i?id=470320774-60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768" y="4929198"/>
            <a:ext cx="1400633" cy="1214422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2643174" y="5286388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У ЕЖА -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929454" y="6143644"/>
            <a:ext cx="1928826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ЕЖОНОК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4 -0.0481 L -0.23733 -0.0901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-0.01434 L -0.23351 -0.087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 -0.03839 L -0.28437 -0.122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entury Gothic" pitchFamily="34" charset="0"/>
              </a:rPr>
              <a:t>НАЗОВИ ДЕТЁНЫША</a:t>
            </a:r>
            <a:endParaRPr lang="ru-RU" sz="4000" b="1" dirty="0">
              <a:latin typeface="Century Gothic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286512" y="4500570"/>
            <a:ext cx="264317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  </a:t>
            </a:r>
            <a:r>
              <a:rPr lang="ru-RU" sz="5100" b="1" dirty="0" smtClean="0">
                <a:latin typeface="Century Gothic" pitchFamily="34" charset="0"/>
                <a:ea typeface="+mj-ea"/>
                <a:cs typeface="+mj-cs"/>
              </a:rPr>
              <a:t> БЕЛЬЧОНОК</a:t>
            </a:r>
            <a:endParaRPr kumimoji="0" lang="ru-RU" sz="5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215042" y="2571744"/>
            <a:ext cx="292895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ru-RU" sz="3300" b="1" dirty="0" smtClean="0">
                <a:latin typeface="Century Gothic" pitchFamily="34" charset="0"/>
                <a:ea typeface="+mj-ea"/>
                <a:cs typeface="+mj-cs"/>
              </a:rPr>
              <a:t>МЕДВЕЖОНОК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357422" y="1857364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 У МЕДВЕДЯ -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652698" y="3367086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У БЕЛКИ -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643174" y="5286388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У ЗАЙЦА -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572264" y="6000768"/>
            <a:ext cx="2214578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ru-RU" sz="4000" b="1" dirty="0" smtClean="0">
                <a:latin typeface="Century Gothic" pitchFamily="34" charset="0"/>
                <a:ea typeface="+mj-ea"/>
                <a:cs typeface="+mj-cs"/>
              </a:rPr>
              <a:t>ЗАЙЧОНОК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7" name="Picture 10" descr="мед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928670"/>
            <a:ext cx="2071702" cy="1622743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20" name="Picture 2" descr="C:\Users\Павел\Pictures\животные\1264801373_C1E5EBEAE02031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857496"/>
            <a:ext cx="2143139" cy="1714512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23" name="Picture 4" descr="зай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857760"/>
            <a:ext cx="2214578" cy="1525598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6146" name="Picture 2" descr="http://im6-tub-ru.yandex.net/i?id=228175633-00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58082" y="1142984"/>
            <a:ext cx="1539238" cy="1142998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6148" name="Picture 4" descr="http://im5-tub-ru.yandex.net/i?id=346243045-10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86643" y="3286124"/>
            <a:ext cx="1524011" cy="1143008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6150" name="Picture 6" descr="http://im3-tub-ru.yandex.net/i?id=505967310-49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86644" y="5000636"/>
            <a:ext cx="1143008" cy="1308788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104 L -0.1665 -0.089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07308E-6 L -0.2217 -0.1503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0347 L -0.2217 -0.122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Century Gothic" pitchFamily="34" charset="0"/>
              </a:rPr>
              <a:t>Ч</a:t>
            </a:r>
            <a:r>
              <a:rPr lang="ru-RU" sz="4000" b="1" dirty="0" smtClean="0">
                <a:latin typeface="Century Gothic" pitchFamily="34" charset="0"/>
              </a:rPr>
              <a:t>ТО ДЕЛАЕТ?</a:t>
            </a:r>
            <a:endParaRPr lang="ru-RU" sz="4000" b="1" dirty="0">
              <a:latin typeface="Century Gothic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81260" y="1509698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  МЕДВЕДЬ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652698" y="3367086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 БЕЛКА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643174" y="5286388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  ЗАЯЦ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7" name="Picture 10" descr="мед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3" y="928671"/>
            <a:ext cx="2071703" cy="1622744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20" name="Picture 2" descr="C:\Users\Павел\Pictures\животные\1264801373_C1E5EBEAE02031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857496"/>
            <a:ext cx="2143139" cy="1714512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143636" y="1500174"/>
            <a:ext cx="257176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   СИДИТ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286512" y="2500306"/>
            <a:ext cx="257176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  СТОИТ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357950" y="3429000"/>
            <a:ext cx="257176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  БЕЖИТ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357950" y="4286256"/>
            <a:ext cx="257176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  ЕСТ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507560" y="5179750"/>
            <a:ext cx="257176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  ПРЫГАЕТ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122" name="Picture 2" descr="http://im5-tub-ru.yandex.net/i?id=37841650-19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5000636"/>
            <a:ext cx="2286000" cy="1428750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6 -0.0213 L -0.25435 -0.147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3125 0.2729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0.00763 L -0.33646 0.0180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Century Gothic" pitchFamily="34" charset="0"/>
              </a:rPr>
              <a:t>Ч</a:t>
            </a:r>
            <a:r>
              <a:rPr lang="ru-RU" sz="4000" b="1" dirty="0" smtClean="0">
                <a:latin typeface="Century Gothic" pitchFamily="34" charset="0"/>
              </a:rPr>
              <a:t>ТО ДЕЛАЕТ?</a:t>
            </a:r>
            <a:endParaRPr lang="ru-RU" sz="4000" b="1" dirty="0">
              <a:latin typeface="Century Gothic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81260" y="1509698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652698" y="3367086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  ЁЖ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643174" y="5286388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   ЛИСА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786322"/>
            <a:ext cx="2357454" cy="1769369"/>
          </a:xfrm>
          <a:prstGeom prst="ellipse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786050" y="1643050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  ВОЛК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500694" y="1714488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   БЕЖИТ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643570" y="2571744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  СИДИТ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786446" y="3429000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СТОИТ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786446" y="4143380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ЕСТ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786446" y="4786322"/>
            <a:ext cx="31432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Century Gothic" pitchFamily="34" charset="0"/>
                <a:ea typeface="+mj-ea"/>
                <a:cs typeface="+mj-cs"/>
              </a:rPr>
              <a:t> ИДЁТ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4098" name="Picture 2" descr="http://im8-tub-ru.yandex.net/i?id=134001190-36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9533" y="857222"/>
            <a:ext cx="2476517" cy="1857388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4100" name="Picture 4" descr="http://im7-tub-ru.yandex.net/i?id=367786709-43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857496"/>
            <a:ext cx="2527491" cy="1731158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-0.00161 L -0.25764 -0.0120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61 0.00116 L -0.37552 -0.114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80204E-6 L -0.28889 0.075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9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entury Gothic" pitchFamily="34" charset="0"/>
              </a:rPr>
              <a:t>«</a:t>
            </a:r>
            <a:r>
              <a:rPr lang="ru-RU" sz="3600" b="1" dirty="0" smtClean="0">
                <a:latin typeface="Century Gothic" pitchFamily="34" charset="0"/>
              </a:rPr>
              <a:t>УГАДАЙ – КА</a:t>
            </a:r>
            <a:r>
              <a:rPr lang="ru-RU" sz="3600" dirty="0" smtClean="0">
                <a:latin typeface="Century Gothic" pitchFamily="34" charset="0"/>
              </a:rPr>
              <a:t>»</a:t>
            </a:r>
            <a:endParaRPr lang="ru-RU" sz="3600" dirty="0">
              <a:latin typeface="Century Gothic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20" y="1428736"/>
            <a:ext cx="407196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785926"/>
            <a:ext cx="428628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КИСТОЧКИ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НА УШАХ - У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3429000"/>
            <a:ext cx="400049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ИГОЛКИ НА ТЕЛЕ - 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5000636"/>
            <a:ext cx="3752891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ДЛИННЫЕ УШИ - 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0" name="Picture 4" descr="белоч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4714884"/>
            <a:ext cx="2045520" cy="1428759"/>
          </a:xfrm>
          <a:prstGeom prst="roundRect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1" name="Picture 6" descr="еж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2857496"/>
            <a:ext cx="1895153" cy="1214445"/>
          </a:xfrm>
          <a:prstGeom prst="roundRect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92" y="928670"/>
            <a:ext cx="1843247" cy="1285884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000892" y="214290"/>
            <a:ext cx="1785950" cy="571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ЗАЙЦА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714876" y="5143512"/>
            <a:ext cx="221457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БЕЛКИ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786314" y="3429000"/>
            <a:ext cx="207170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ЕЖА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-0.12882 -0.49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2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08 -0.08094 L -0.1493 -0.501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42 -0.00046 L -0.19965 -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36 0.03704 L -0.22361 0.037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5 0.21693 L -0.42621 0.709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2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0.00811 L -0.2375 0.614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0001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entury Gothic" pitchFamily="34" charset="0"/>
              </a:rPr>
              <a:t>«</a:t>
            </a:r>
            <a:r>
              <a:rPr lang="ru-RU" sz="3600" b="1" dirty="0" smtClean="0">
                <a:latin typeface="Century Gothic" pitchFamily="34" charset="0"/>
              </a:rPr>
              <a:t> </a:t>
            </a:r>
            <a:r>
              <a:rPr lang="ru-RU" sz="4800" b="1" dirty="0" smtClean="0">
                <a:latin typeface="Century Gothic" pitchFamily="34" charset="0"/>
              </a:rPr>
              <a:t>Ч</a:t>
            </a:r>
            <a:r>
              <a:rPr lang="ru-RU" sz="3600" b="1" dirty="0" smtClean="0">
                <a:latin typeface="Century Gothic" pitchFamily="34" charset="0"/>
              </a:rPr>
              <a:t>ЕТВЁРТЫЙ ЛИШНИЙ</a:t>
            </a:r>
            <a:r>
              <a:rPr lang="ru-RU" sz="3600" dirty="0" smtClean="0">
                <a:latin typeface="Century Gothic" pitchFamily="34" charset="0"/>
              </a:rPr>
              <a:t>»</a:t>
            </a:r>
            <a:endParaRPr lang="ru-RU" sz="3600" dirty="0">
              <a:latin typeface="Century Gothic" pitchFamily="34" charset="0"/>
            </a:endParaRPr>
          </a:p>
        </p:txBody>
      </p:sp>
      <p:pic>
        <p:nvPicPr>
          <p:cNvPr id="4" name="Picture 5" descr="лисонь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142984"/>
            <a:ext cx="2928958" cy="2196478"/>
          </a:xfrm>
          <a:prstGeom prst="roundRect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5" name="Picture 4" descr="белоч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071546"/>
            <a:ext cx="3222473" cy="2250839"/>
          </a:xfrm>
          <a:prstGeom prst="roundRect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6" name="p143437086" descr="&amp;Bcy;&amp;ucy;&amp;rcy;&amp;ycy;&amp;jcy; &amp;mcy;&amp;iecy;&amp;dcy;&amp;vcy;&amp;iecy;&amp;dcy;&amp;softcy; &amp;fcy;&amp;ocy;&amp;tcy;&amp;o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3714752"/>
            <a:ext cx="2928958" cy="2188788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7" name="Picture 6" descr="собак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3714752"/>
            <a:ext cx="2714644" cy="2237512"/>
          </a:xfrm>
          <a:prstGeom prst="roundRect">
            <a:avLst/>
          </a:prstGeom>
          <a:noFill/>
          <a:ln w="38100">
            <a:solidFill>
              <a:srgbClr val="0C480C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876167" y="6002554"/>
            <a:ext cx="4071966" cy="785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СОБАКА- ДОМАШНЕЕ ЖИВОТНОЕ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0.01962 -0.2328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0001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entury Gothic" pitchFamily="34" charset="0"/>
              </a:rPr>
              <a:t>«</a:t>
            </a:r>
            <a:r>
              <a:rPr lang="ru-RU" sz="3600" b="1" dirty="0" smtClean="0">
                <a:latin typeface="Century Gothic" pitchFamily="34" charset="0"/>
              </a:rPr>
              <a:t> </a:t>
            </a:r>
            <a:r>
              <a:rPr lang="ru-RU" sz="4800" b="1" dirty="0" smtClean="0">
                <a:latin typeface="Century Gothic" pitchFamily="34" charset="0"/>
              </a:rPr>
              <a:t>Ч</a:t>
            </a:r>
            <a:r>
              <a:rPr lang="ru-RU" sz="3600" b="1" dirty="0" smtClean="0">
                <a:latin typeface="Century Gothic" pitchFamily="34" charset="0"/>
              </a:rPr>
              <a:t>ЕТВЁРТЫЙ ЛИШНИЙ</a:t>
            </a:r>
            <a:r>
              <a:rPr lang="ru-RU" sz="3600" dirty="0" smtClean="0">
                <a:latin typeface="Century Gothic" pitchFamily="34" charset="0"/>
              </a:rPr>
              <a:t>»</a:t>
            </a:r>
            <a:endParaRPr lang="ru-RU" sz="3600" dirty="0">
              <a:latin typeface="Century Gothic" pitchFamily="34" charset="0"/>
            </a:endParaRPr>
          </a:p>
        </p:txBody>
      </p:sp>
      <p:pic>
        <p:nvPicPr>
          <p:cNvPr id="5" name="Picture 4" descr="белоч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1071546"/>
            <a:ext cx="3222473" cy="2250839"/>
          </a:xfrm>
          <a:prstGeom prst="roundRect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9" name="Picture 5" descr="медвежоно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643314"/>
            <a:ext cx="3214710" cy="2411032"/>
          </a:xfrm>
          <a:prstGeom prst="roundRect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0" name="Picture 7" descr="PIC_0018"/>
          <p:cNvPicPr>
            <a:picLocks noChangeAspect="1" noChangeArrowheads="1"/>
          </p:cNvPicPr>
          <p:nvPr/>
        </p:nvPicPr>
        <p:blipFill>
          <a:blip r:embed="rId4" cstate="email">
            <a:lum bright="6000"/>
          </a:blip>
          <a:srcRect/>
          <a:stretch>
            <a:fillRect/>
          </a:stretch>
        </p:blipFill>
        <p:spPr bwMode="auto">
          <a:xfrm>
            <a:off x="928662" y="3714752"/>
            <a:ext cx="3143272" cy="2357454"/>
          </a:xfrm>
          <a:prstGeom prst="roundRect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1071546"/>
            <a:ext cx="3143272" cy="2363302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28596" y="6000768"/>
            <a:ext cx="4429156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КОШКА - ДОМАШНЕЕ ЖИВОТНОЕ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9954 " pathEditMode="relative" ptsTypes="AA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143108" y="0"/>
            <a:ext cx="5072065" cy="85723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Century Gothic" pitchFamily="34" charset="0"/>
                <a:cs typeface="EucrosiaUPC" pitchFamily="18" charset="-34"/>
              </a:rPr>
              <a:t>Н</a:t>
            </a:r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  <a:cs typeface="EucrosiaUPC" pitchFamily="18" charset="-34"/>
              </a:rPr>
              <a:t>АЗОВИ, КТО ЭТО?</a:t>
            </a:r>
            <a:endParaRPr lang="ru-RU" sz="3600" b="1" dirty="0">
              <a:solidFill>
                <a:schemeClr val="tx1"/>
              </a:solidFill>
              <a:latin typeface="Century Gothic" pitchFamily="34" charset="0"/>
              <a:cs typeface="EucrosiaUPC" pitchFamily="18" charset="-34"/>
            </a:endParaRPr>
          </a:p>
        </p:txBody>
      </p:sp>
      <p:pic>
        <p:nvPicPr>
          <p:cNvPr id="5" name="Picture 10" descr="мед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285861"/>
            <a:ext cx="2214578" cy="1734656"/>
          </a:xfrm>
          <a:prstGeom prst="ellipse">
            <a:avLst/>
          </a:prstGeom>
          <a:noFill/>
        </p:spPr>
      </p:pic>
      <p:pic>
        <p:nvPicPr>
          <p:cNvPr id="6" name="Picture 4" descr="волчиц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928670"/>
            <a:ext cx="1643074" cy="2374944"/>
          </a:xfrm>
          <a:prstGeom prst="ellipse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1214422"/>
            <a:ext cx="2286016" cy="17145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4429132"/>
            <a:ext cx="2062193" cy="14386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Ёжик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4357694"/>
            <a:ext cx="2143177" cy="1607178"/>
          </a:xfrm>
          <a:prstGeom prst="ellipse">
            <a:avLst/>
          </a:prstGeom>
          <a:noFill/>
        </p:spPr>
      </p:pic>
      <p:pic>
        <p:nvPicPr>
          <p:cNvPr id="10" name="Picture 5" descr="белка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57554" y="4357694"/>
            <a:ext cx="2071702" cy="1554249"/>
          </a:xfrm>
          <a:prstGeom prst="ellipse">
            <a:avLst/>
          </a:prstGeom>
          <a:noFill/>
        </p:spPr>
      </p:pic>
      <p:sp>
        <p:nvSpPr>
          <p:cNvPr id="1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14348" y="3143248"/>
            <a:ext cx="2357454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  <a:cs typeface="EucrosiaUPC" pitchFamily="18" charset="-34"/>
              </a:rPr>
              <a:t>МЕДВЕДЬ</a:t>
            </a:r>
            <a:endParaRPr lang="ru-RU" b="1" dirty="0">
              <a:solidFill>
                <a:schemeClr val="tx1"/>
              </a:solidFill>
              <a:latin typeface="Century Gothic" pitchFamily="34" charset="0"/>
              <a:cs typeface="EucrosiaUPC" pitchFamily="18" charset="-34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000496" y="3286124"/>
            <a:ext cx="142876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  <a:cs typeface="EucrosiaUPC" pitchFamily="18" charset="-34"/>
              </a:rPr>
              <a:t>ВОЛК</a:t>
            </a:r>
            <a:endParaRPr lang="ru-RU" b="1" dirty="0">
              <a:solidFill>
                <a:schemeClr val="tx1"/>
              </a:solidFill>
              <a:latin typeface="Century Gothic" pitchFamily="34" charset="0"/>
              <a:cs typeface="EucrosiaUPC" pitchFamily="18" charset="-34"/>
            </a:endParaRP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786578" y="3286124"/>
            <a:ext cx="1714512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  <a:cs typeface="EucrosiaUPC" pitchFamily="18" charset="-34"/>
              </a:rPr>
              <a:t>ЛИСА</a:t>
            </a:r>
            <a:endParaRPr lang="ru-RU" b="1" dirty="0">
              <a:solidFill>
                <a:schemeClr val="tx1"/>
              </a:solidFill>
              <a:latin typeface="Century Gothic" pitchFamily="34" charset="0"/>
              <a:cs typeface="EucrosiaUPC" pitchFamily="18" charset="-34"/>
            </a:endParaRP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071538" y="6000768"/>
            <a:ext cx="1643074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  <a:cs typeface="EucrosiaUPC" pitchFamily="18" charset="-34"/>
              </a:rPr>
              <a:t>ЁЖ</a:t>
            </a:r>
            <a:endParaRPr lang="ru-RU" b="1" dirty="0">
              <a:solidFill>
                <a:schemeClr val="tx1"/>
              </a:solidFill>
              <a:latin typeface="Century Gothic" pitchFamily="34" charset="0"/>
              <a:cs typeface="EucrosiaUPC" pitchFamily="18" charset="-34"/>
            </a:endParaRP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786182" y="5929330"/>
            <a:ext cx="1643074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  <a:cs typeface="EucrosiaUPC" pitchFamily="18" charset="-34"/>
              </a:rPr>
              <a:t>БЕЛКА</a:t>
            </a:r>
            <a:endParaRPr lang="ru-RU" b="1" dirty="0">
              <a:solidFill>
                <a:schemeClr val="tx1"/>
              </a:solidFill>
              <a:latin typeface="Century Gothic" pitchFamily="34" charset="0"/>
              <a:cs typeface="EucrosiaUPC" pitchFamily="18" charset="-34"/>
            </a:endParaRPr>
          </a:p>
        </p:txBody>
      </p:sp>
      <p:sp>
        <p:nvSpPr>
          <p:cNvPr id="17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786578" y="5929330"/>
            <a:ext cx="1643074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  <a:cs typeface="EucrosiaUPC" pitchFamily="18" charset="-34"/>
              </a:rPr>
              <a:t>ЗАЯЦ</a:t>
            </a:r>
            <a:endParaRPr lang="ru-RU" b="1" dirty="0">
              <a:solidFill>
                <a:schemeClr val="tx1"/>
              </a:solidFill>
              <a:latin typeface="Century Gothic" pitchFamily="34" charset="0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entury Gothic" pitchFamily="34" charset="0"/>
              </a:rPr>
              <a:t>К</a:t>
            </a:r>
            <a:r>
              <a:rPr lang="ru-RU" sz="3200" b="1" dirty="0" smtClean="0">
                <a:latin typeface="Century Gothic" pitchFamily="34" charset="0"/>
              </a:rPr>
              <a:t>ТО ЭТО? </a:t>
            </a:r>
            <a:r>
              <a:rPr lang="ru-RU" b="1" dirty="0" smtClean="0">
                <a:latin typeface="Century Gothic" pitchFamily="34" charset="0"/>
              </a:rPr>
              <a:t>Н</a:t>
            </a:r>
            <a:r>
              <a:rPr lang="ru-RU" sz="3200" b="1" dirty="0" smtClean="0">
                <a:latin typeface="Century Gothic" pitchFamily="34" charset="0"/>
              </a:rPr>
              <a:t>АЗОВИ ОДНИМ СЛОВОМ.</a:t>
            </a:r>
            <a:endParaRPr lang="ru-RU" sz="3200" b="1" dirty="0">
              <a:latin typeface="Century Gothic" pitchFamily="34" charset="0"/>
            </a:endParaRPr>
          </a:p>
        </p:txBody>
      </p:sp>
      <p:pic>
        <p:nvPicPr>
          <p:cNvPr id="4" name="Picture 10" descr="мед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6272" y="1142984"/>
            <a:ext cx="2917189" cy="2286016"/>
          </a:xfrm>
          <a:prstGeom prst="rect">
            <a:avLst/>
          </a:prstGeom>
          <a:noFill/>
        </p:spPr>
      </p:pic>
      <p:pic>
        <p:nvPicPr>
          <p:cNvPr id="5" name="Picture 4" descr="волчиц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785794"/>
            <a:ext cx="2286016" cy="3089956"/>
          </a:xfrm>
          <a:prstGeom prst="ellipse">
            <a:avLst/>
          </a:prstGeom>
          <a:noFill/>
        </p:spPr>
      </p:pic>
      <p:pic>
        <p:nvPicPr>
          <p:cNvPr id="6" name="Picture 11" descr="лисонь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1214422"/>
            <a:ext cx="3142758" cy="2357454"/>
          </a:xfrm>
          <a:prstGeom prst="rect">
            <a:avLst/>
          </a:prstGeom>
          <a:noFill/>
        </p:spPr>
      </p:pic>
      <p:pic>
        <p:nvPicPr>
          <p:cNvPr id="7" name="Picture 4" descr="зайк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57422" y="3357562"/>
            <a:ext cx="3525811" cy="2428892"/>
          </a:xfrm>
          <a:prstGeom prst="rect">
            <a:avLst/>
          </a:prstGeom>
          <a:noFill/>
        </p:spPr>
      </p:pic>
      <p:pic>
        <p:nvPicPr>
          <p:cNvPr id="9" name="Picture 5" descr="Ёжик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3500438"/>
            <a:ext cx="3048409" cy="2286016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71472" y="5786454"/>
            <a:ext cx="82296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atin typeface="Century Gothic" pitchFamily="34" charset="0"/>
                <a:ea typeface="+mj-ea"/>
                <a:cs typeface="+mj-cs"/>
              </a:rPr>
              <a:t>ДИКИЕ ЖИВОТНЫЕ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026" name="Picture 2" descr="C:\Users\Павел\Pictures\животные\1264801373_C1E5EBEAE020313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19" y="3357562"/>
            <a:ext cx="3125411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Century Gothic" pitchFamily="34" charset="0"/>
              </a:rPr>
              <a:t>ДИКИЕ ЖИВОТНЫЕ ЖИВУТ В ЛЕСУ</a:t>
            </a:r>
            <a:endParaRPr lang="ru-RU" sz="4000" b="1" dirty="0">
              <a:latin typeface="Century Gothic" pitchFamily="34" charset="0"/>
            </a:endParaRPr>
          </a:p>
        </p:txBody>
      </p:sp>
      <p:pic>
        <p:nvPicPr>
          <p:cNvPr id="4" name="Picture 10" descr="мед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928670"/>
            <a:ext cx="2143140" cy="1679443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5" name="Picture 4" descr="волчиц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928802"/>
            <a:ext cx="1643074" cy="2220906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6" name="Picture 11" descr="лисонь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000108"/>
            <a:ext cx="2190407" cy="1643074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7" name="Picture 4" descr="зайк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95925" y="4407359"/>
            <a:ext cx="2195073" cy="1512161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9" name="Picture 5" descr="Ёжик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0079" y="2222469"/>
            <a:ext cx="2143140" cy="1607150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026" name="Picture 2" descr="C:\Users\Павел\Pictures\животные\1264801373_C1E5EBEAE020313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4286256"/>
            <a:ext cx="2071703" cy="1657363"/>
          </a:xfrm>
          <a:prstGeom prst="ellipse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16390" name="Picture 6" descr="http://im7-tub-ru.yandex.net/i?id=105059557-30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28861" y="3000372"/>
            <a:ext cx="4243416" cy="3104938"/>
          </a:xfrm>
          <a:prstGeom prst="rect">
            <a:avLst/>
          </a:prstGeom>
          <a:noFill/>
          <a:ln w="38100">
            <a:solidFill>
              <a:srgbClr val="0C480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Century Gothic" pitchFamily="34" charset="0"/>
              </a:rPr>
              <a:t>Г</a:t>
            </a:r>
            <a:r>
              <a:rPr lang="ru-RU" sz="3600" b="1" dirty="0" smtClean="0">
                <a:latin typeface="Century Gothic" pitchFamily="34" charset="0"/>
              </a:rPr>
              <a:t>ДЕ ЖИВЁТ МЕДВЕДЬ?</a:t>
            </a:r>
            <a:endParaRPr lang="ru-RU" sz="3600" b="1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1142984"/>
            <a:ext cx="2928958" cy="2201568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2053" name="Picture 5" descr="i?id=500291121-54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350154"/>
            <a:ext cx="1630075" cy="1793094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2054" name="Picture 6" descr="i?id=422210051-30-72&amp;n=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1428736"/>
            <a:ext cx="2009775" cy="1571636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2055" name="Picture 7" descr="261364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4714884"/>
            <a:ext cx="2000264" cy="1498650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2056" name="Picture 8" descr="i?id=102171030-01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86644" y="4000504"/>
            <a:ext cx="1323976" cy="1751065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>
          <a:xfrm>
            <a:off x="4071934" y="3429000"/>
            <a:ext cx="555081" cy="785818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57158" y="3143248"/>
            <a:ext cx="192882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Century Gothic" pitchFamily="34" charset="0"/>
                <a:ea typeface="+mj-ea"/>
                <a:cs typeface="+mj-cs"/>
              </a:rPr>
              <a:t>В ДУПЛЕ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428728" y="4000504"/>
            <a:ext cx="592935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М</a:t>
            </a:r>
            <a:r>
              <a:rPr kumimoji="0" lang="ru-RU" sz="3200" b="1" i="0" u="none" strike="noStrike" kern="1200" cap="none" spc="0" normalizeH="0" baseline="0" noProof="0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ЕДВЕДЬ ЖИВЁТ В</a:t>
            </a:r>
            <a:r>
              <a:rPr kumimoji="0" lang="ru-RU" sz="3200" b="1" i="0" u="none" strike="noStrike" kern="1200" cap="none" spc="0" normalizeH="0" noProof="0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БЕРЛОГЕ</a:t>
            </a:r>
            <a:r>
              <a:rPr kumimoji="0" lang="ru-RU" sz="3200" b="1" i="0" u="none" strike="noStrike" kern="1200" cap="none" spc="0" normalizeH="0" noProof="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.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286644" y="5857892"/>
            <a:ext cx="157163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ПОД ЁЛКОЙ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643702" y="2928934"/>
            <a:ext cx="221457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Century Gothic" pitchFamily="34" charset="0"/>
                <a:ea typeface="+mj-ea"/>
                <a:cs typeface="+mj-cs"/>
              </a:rPr>
              <a:t>В НОРЕ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28596" y="6072206"/>
            <a:ext cx="1928826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В БЕРЛОГЕ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0167E-6 L 0.34618 -0.0027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1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6" grpId="0"/>
      <p:bldP spid="18" grpId="0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Century Gothic" pitchFamily="34" charset="0"/>
              </a:rPr>
              <a:t>Г</a:t>
            </a:r>
            <a:r>
              <a:rPr lang="ru-RU" sz="3600" b="1" dirty="0" smtClean="0">
                <a:latin typeface="Century Gothic" pitchFamily="34" charset="0"/>
              </a:rPr>
              <a:t>ДЕ ЖИВЁТ ЛИСА?</a:t>
            </a:r>
            <a:endParaRPr lang="ru-RU" sz="3600" b="1" dirty="0">
              <a:latin typeface="Century Gothic" pitchFamily="34" charset="0"/>
            </a:endParaRPr>
          </a:p>
        </p:txBody>
      </p:sp>
      <p:pic>
        <p:nvPicPr>
          <p:cNvPr id="4" name="Picture 11" descr="лисонь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1000108"/>
            <a:ext cx="3142758" cy="2357454"/>
          </a:xfrm>
          <a:prstGeom prst="roundRect">
            <a:avLst/>
          </a:prstGeom>
          <a:noFill/>
          <a:ln w="38100">
            <a:solidFill>
              <a:srgbClr val="0C480C"/>
            </a:solidFill>
          </a:ln>
        </p:spPr>
      </p:pic>
      <p:pic>
        <p:nvPicPr>
          <p:cNvPr id="5" name="Picture 5" descr="i?id=500291121-54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571612"/>
            <a:ext cx="1630075" cy="1793094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6" name="Picture 7" descr="26136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4572008"/>
            <a:ext cx="2000264" cy="1498650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7" name="Picture 6" descr="i?id=422210051-30-72&amp;n=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1428736"/>
            <a:ext cx="2009775" cy="1571636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8" name="Picture 8" descr="i?id=102171030-01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86644" y="4000504"/>
            <a:ext cx="1323976" cy="1751065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71472" y="3429000"/>
            <a:ext cx="192882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Century Gothic" pitchFamily="34" charset="0"/>
                <a:ea typeface="+mj-ea"/>
                <a:cs typeface="+mj-cs"/>
              </a:rPr>
              <a:t>В ДУПЛЕ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143768" y="5857892"/>
            <a:ext cx="157163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ПОД ЁЛКОЙ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572264" y="2928934"/>
            <a:ext cx="221457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Century Gothic" pitchFamily="34" charset="0"/>
                <a:ea typeface="+mj-ea"/>
                <a:cs typeface="+mj-cs"/>
              </a:rPr>
              <a:t>В НОРЕ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6072206"/>
            <a:ext cx="1928826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В БЕРЛОГЕ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57686" y="3429000"/>
            <a:ext cx="555081" cy="785818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14612" y="4286256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Л</a:t>
            </a:r>
            <a:r>
              <a:rPr lang="ru-RU" sz="3200" b="1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ИСА ЖИВЁТ В НОРЕ.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11401 L -0.32865 0.5127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1" grpId="1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Century Gothic" pitchFamily="34" charset="0"/>
              </a:rPr>
              <a:t>Г</a:t>
            </a:r>
            <a:r>
              <a:rPr lang="ru-RU" sz="3600" b="1" dirty="0" smtClean="0">
                <a:latin typeface="Century Gothic" pitchFamily="34" charset="0"/>
              </a:rPr>
              <a:t>ДЕ ЖИВЁТ ВОЛК?</a:t>
            </a:r>
            <a:endParaRPr lang="ru-RU" sz="3600" b="1" dirty="0">
              <a:latin typeface="Century Gothic" pitchFamily="34" charset="0"/>
            </a:endParaRPr>
          </a:p>
        </p:txBody>
      </p:sp>
      <p:pic>
        <p:nvPicPr>
          <p:cNvPr id="5" name="Picture 5" descr="i?id=500291121-54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571612"/>
            <a:ext cx="1630075" cy="1793094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6" name="Picture 7" descr="26136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4572008"/>
            <a:ext cx="2000264" cy="1498650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7" name="Picture 6" descr="i?id=422210051-30-72&amp;n=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1428736"/>
            <a:ext cx="2009775" cy="1571636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8" name="Picture 8" descr="i?id=102171030-01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6644" y="4000504"/>
            <a:ext cx="1323976" cy="1751065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71472" y="3429000"/>
            <a:ext cx="192882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Century Gothic" pitchFamily="34" charset="0"/>
                <a:ea typeface="+mj-ea"/>
                <a:cs typeface="+mj-cs"/>
              </a:rPr>
              <a:t>В ДУПЛЕ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143768" y="5857892"/>
            <a:ext cx="157163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ПОД ЁЛКОЙ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572264" y="2928934"/>
            <a:ext cx="221457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Century Gothic" pitchFamily="34" charset="0"/>
                <a:ea typeface="+mj-ea"/>
                <a:cs typeface="+mj-cs"/>
              </a:rPr>
              <a:t>В НОРЕ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6072206"/>
            <a:ext cx="1928826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В БЕРЛОГЕ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00316" y="3694305"/>
            <a:ext cx="555081" cy="785818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4214818"/>
            <a:ext cx="45945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В</a:t>
            </a:r>
            <a:r>
              <a:rPr lang="ru-RU" sz="3600" b="1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ОЛК</a:t>
            </a:r>
            <a:r>
              <a:rPr lang="ru-RU" sz="3200" b="1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 ЖИВЁТ В НОРЕ.</a:t>
            </a:r>
            <a:endParaRPr lang="ru-RU" sz="3200" dirty="0"/>
          </a:p>
        </p:txBody>
      </p:sp>
      <p:pic>
        <p:nvPicPr>
          <p:cNvPr id="15" name="Picture 4" descr="волчиц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8992" y="928670"/>
            <a:ext cx="2156327" cy="2714644"/>
          </a:xfrm>
          <a:prstGeom prst="roundRect">
            <a:avLst/>
          </a:prstGeom>
          <a:noFill/>
          <a:ln w="38100">
            <a:solidFill>
              <a:srgbClr val="0C480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11401 L -0.32865 0.51272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1" grpId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Century Gothic" pitchFamily="34" charset="0"/>
              </a:rPr>
              <a:t>Г</a:t>
            </a:r>
            <a:r>
              <a:rPr lang="ru-RU" sz="3600" b="1" dirty="0" smtClean="0">
                <a:latin typeface="Century Gothic" pitchFamily="34" charset="0"/>
              </a:rPr>
              <a:t>ДЕ ЖИВЁТ ЗАЯЦ?</a:t>
            </a:r>
            <a:endParaRPr lang="ru-RU" sz="3600" b="1" dirty="0">
              <a:latin typeface="Century Gothic" pitchFamily="34" charset="0"/>
            </a:endParaRPr>
          </a:p>
        </p:txBody>
      </p:sp>
      <p:pic>
        <p:nvPicPr>
          <p:cNvPr id="5" name="Picture 5" descr="i?id=500291121-54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571612"/>
            <a:ext cx="1630075" cy="1793094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6" name="Picture 7" descr="26136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4572008"/>
            <a:ext cx="2000264" cy="1498650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7" name="Picture 6" descr="i?id=422210051-30-72&amp;n=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1428736"/>
            <a:ext cx="2009775" cy="1571636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8" name="Picture 8" descr="i?id=102171030-01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6644" y="4000504"/>
            <a:ext cx="1323976" cy="1751065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71472" y="3429000"/>
            <a:ext cx="192882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Century Gothic" pitchFamily="34" charset="0"/>
                <a:ea typeface="+mj-ea"/>
                <a:cs typeface="+mj-cs"/>
              </a:rPr>
              <a:t>В ДУПЛЕ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143768" y="5857892"/>
            <a:ext cx="157163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ПОД ЁЛКОЙ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572264" y="2928934"/>
            <a:ext cx="221457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Century Gothic" pitchFamily="34" charset="0"/>
                <a:ea typeface="+mj-ea"/>
                <a:cs typeface="+mj-cs"/>
              </a:rPr>
              <a:t>В НОРЕ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6072206"/>
            <a:ext cx="1928826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В БЕРЛОГЕ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57686" y="3429000"/>
            <a:ext cx="555081" cy="785818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4214818"/>
            <a:ext cx="5398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З</a:t>
            </a:r>
            <a:r>
              <a:rPr lang="ru-RU" sz="2800" b="1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АЯЦ ЖИВЁТ ПОД ЁЛКОЙ</a:t>
            </a:r>
            <a:r>
              <a:rPr lang="ru-RU" sz="3200" b="1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.</a:t>
            </a:r>
            <a:endParaRPr lang="ru-RU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86050" y="928670"/>
            <a:ext cx="3286148" cy="2292479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0.02012 L -0.35347 0.135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58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2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Century Gothic" pitchFamily="34" charset="0"/>
              </a:rPr>
              <a:t>Г</a:t>
            </a:r>
            <a:r>
              <a:rPr lang="ru-RU" sz="3600" b="1" dirty="0" smtClean="0">
                <a:latin typeface="Century Gothic" pitchFamily="34" charset="0"/>
              </a:rPr>
              <a:t>ДЕ ЖИВЁТ ЁЖ?</a:t>
            </a:r>
            <a:endParaRPr lang="ru-RU" sz="3600" b="1" dirty="0">
              <a:latin typeface="Century Gothic" pitchFamily="34" charset="0"/>
            </a:endParaRPr>
          </a:p>
        </p:txBody>
      </p:sp>
      <p:pic>
        <p:nvPicPr>
          <p:cNvPr id="5" name="Picture 5" descr="i?id=500291121-54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571612"/>
            <a:ext cx="1630075" cy="1793094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6" name="Picture 7" descr="26136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4572008"/>
            <a:ext cx="2000264" cy="1498650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7" name="Picture 6" descr="i?id=422210051-30-72&amp;n=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1428736"/>
            <a:ext cx="2009775" cy="1571636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pic>
        <p:nvPicPr>
          <p:cNvPr id="8" name="Picture 8" descr="i?id=102171030-01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6644" y="4000504"/>
            <a:ext cx="1323976" cy="1751065"/>
          </a:xfrm>
          <a:prstGeom prst="roundRect">
            <a:avLst/>
          </a:prstGeom>
          <a:noFill/>
          <a:ln w="38100">
            <a:solidFill>
              <a:srgbClr val="0C480C"/>
            </a:solidFill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71472" y="3429000"/>
            <a:ext cx="192882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Century Gothic" pitchFamily="34" charset="0"/>
                <a:ea typeface="+mj-ea"/>
                <a:cs typeface="+mj-cs"/>
              </a:rPr>
              <a:t>В ДУПЛЕ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143768" y="5857892"/>
            <a:ext cx="157163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ПОД ЁЛКОЙ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572264" y="2928934"/>
            <a:ext cx="221457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Century Gothic" pitchFamily="34" charset="0"/>
                <a:ea typeface="+mj-ea"/>
                <a:cs typeface="+mj-cs"/>
              </a:rPr>
              <a:t>В НОРЕ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6072206"/>
            <a:ext cx="1928826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Century Gothic" pitchFamily="34" charset="0"/>
                <a:ea typeface="+mj-ea"/>
                <a:cs typeface="+mj-cs"/>
              </a:rPr>
              <a:t>В БЕРЛОГЕ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57686" y="3429000"/>
            <a:ext cx="555081" cy="785818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4143380"/>
            <a:ext cx="53270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Ё</a:t>
            </a:r>
            <a:r>
              <a:rPr lang="ru-RU" sz="3200" b="1" dirty="0" smtClean="0">
                <a:ln w="19050">
                  <a:solidFill>
                    <a:srgbClr val="0070C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Ж ЖИВЁТ ПОД ЁЛКОЙ.</a:t>
            </a:r>
            <a:endParaRPr lang="ru-RU" sz="3200" dirty="0"/>
          </a:p>
        </p:txBody>
      </p:sp>
      <p:pic>
        <p:nvPicPr>
          <p:cNvPr id="15" name="Picture 5" descr="Ёжик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488" y="1000108"/>
            <a:ext cx="3143382" cy="235723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0.02012 L -0.35347 0.135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2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297</Words>
  <Application>Microsoft Office PowerPoint</Application>
  <PresentationFormat>Экран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Дикие животные леса</vt:lpstr>
      <vt:lpstr>Презентация PowerPoint</vt:lpstr>
      <vt:lpstr>КТО ЭТО? НАЗОВИ ОДНИМ СЛОВОМ.</vt:lpstr>
      <vt:lpstr>ДИКИЕ ЖИВОТНЫЕ ЖИВУТ В ЛЕСУ</vt:lpstr>
      <vt:lpstr>ГДЕ ЖИВЁТ МЕДВЕДЬ?</vt:lpstr>
      <vt:lpstr>ГДЕ ЖИВЁТ ЛИСА?</vt:lpstr>
      <vt:lpstr>ГДЕ ЖИВЁТ ВОЛК?</vt:lpstr>
      <vt:lpstr>ГДЕ ЖИВЁТ ЗАЯЦ?</vt:lpstr>
      <vt:lpstr>ГДЕ ЖИВЁТ ЁЖ?</vt:lpstr>
      <vt:lpstr>ГДЕ ЖИВЁТ БЕЛКА?</vt:lpstr>
      <vt:lpstr>ЧЕМ ПИТАЮТСЯ ДИКИЕ ЖИВОТНЫЕ?</vt:lpstr>
      <vt:lpstr>ЧЕМ ПИТАЮТСЯ ДИКИЕ ЖИВОТНЫЕ?</vt:lpstr>
      <vt:lpstr>НАЗОВИ ДЕТЁНЫША</vt:lpstr>
      <vt:lpstr>НАЗОВИ ДЕТЁНЫША</vt:lpstr>
      <vt:lpstr>ЧТО ДЕЛАЕТ?</vt:lpstr>
      <vt:lpstr>ЧТО ДЕЛАЕТ?</vt:lpstr>
      <vt:lpstr>«УГАДАЙ – КА»</vt:lpstr>
      <vt:lpstr>« ЧЕТВЁРТЫЙ ЛИШНИЙ»</vt:lpstr>
      <vt:lpstr>« ЧЕТВЁРТЫЙ ЛИШНИЙ»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</dc:creator>
  <cp:lastModifiedBy>Воспитатель</cp:lastModifiedBy>
  <cp:revision>103</cp:revision>
  <dcterms:created xsi:type="dcterms:W3CDTF">2012-10-28T09:06:06Z</dcterms:created>
  <dcterms:modified xsi:type="dcterms:W3CDTF">2021-04-08T14:26:52Z</dcterms:modified>
</cp:coreProperties>
</file>