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«</a:t>
            </a:r>
            <a:r>
              <a:rPr lang="ru-RU" b="1" dirty="0" err="1" smtClean="0"/>
              <a:t>Професии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3100" dirty="0" smtClean="0">
                <a:latin typeface="Arial Narrow" panose="020B0606020202030204" pitchFamily="34" charset="0"/>
              </a:rPr>
              <a:t>Подготовила: Сорокина Л.В.</a:t>
            </a:r>
            <a:endParaRPr lang="ru-RU" sz="31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Воспитатель\Downloads\Картинки-профессий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" y="1752600"/>
            <a:ext cx="86105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07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Маляр 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Красить комнату пора,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Пригласили маляра.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не с кистью и ведром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маляр приходит в дом.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Стали стены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Словно небо в вышине.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дом почти готов,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Примет к празднику жильцов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lia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514600"/>
            <a:ext cx="3581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71596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Точно в срок построит он: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Небоскрёб и стадион.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садик и больницу,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Магазинов вереницу.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дом, скажу вам 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живет моя семья,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 другие жители)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Строили - строители!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5785638-Builder-man-with-derby-tool-building-a-brick-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590800"/>
            <a:ext cx="4572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19400" y="1143000"/>
            <a:ext cx="89154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Он – пример для всех ребят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Его зовут героем.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Гордо носит космонавт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 такое.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Чтобы космонавтом стать,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Надо потрудиться: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День с зарядки начинать,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Хорошо учиться. </a:t>
            </a:r>
          </a:p>
          <a:p>
            <a:endParaRPr lang="ru-RU" dirty="0"/>
          </a:p>
        </p:txBody>
      </p:sp>
      <p:pic>
        <p:nvPicPr>
          <p:cNvPr id="6" name="Рисунок 5" descr="tumblr_mn6dqztEwn1s31oeeo1_4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43000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Шофер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6400" y="762000"/>
            <a:ext cx="8305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Целый день шофер трудился,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устал, он запылился.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Он возил кирпич на стройку,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он строить помогал.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ведет на мойку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Свой огромный самосвал.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667125"/>
            <a:ext cx="41910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62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19200" y="1219200"/>
            <a:ext cx="7543800" cy="4906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Все мы ходим в магазины.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магазинах продавцы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Продают нам апельсины,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кофе, чай и леденцы.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И картошку, и морковку,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Свеклу, лук и огурцы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Быстро, вежливо и ловко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Нам завесят продавцы.</a:t>
            </a:r>
          </a:p>
        </p:txBody>
      </p:sp>
      <p:pic>
        <p:nvPicPr>
          <p:cNvPr id="5" name="Рисунок 4" descr="продав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4000500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143000"/>
            <a:ext cx="7315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пожарный нужен срочно.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погасит, - это точно.</a:t>
            </a:r>
          </a:p>
          <a:p>
            <a:endParaRPr lang="ru-RU" dirty="0"/>
          </a:p>
        </p:txBody>
      </p:sp>
      <p:pic>
        <p:nvPicPr>
          <p:cNvPr id="5" name="Рисунок 4" descr="0_1315fe_26d0327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5181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Молоток в работе нужен,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пилою столяр дружен.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дощечки распилил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скворечник смастерил.</a:t>
            </a:r>
          </a:p>
          <a:p>
            <a:endParaRPr lang="ru-RU" dirty="0"/>
          </a:p>
        </p:txBody>
      </p:sp>
      <p:pic>
        <p:nvPicPr>
          <p:cNvPr id="5" name="Рисунок 4" descr="carpenter-clip-art-1041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28850"/>
            <a:ext cx="41148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0" y="1219200"/>
            <a:ext cx="7543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Звери, птицы, все, кто болен,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Кто здоровьем недоволен!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 зовёт ветеринар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Перевяжет, даст отвар.</a:t>
            </a:r>
          </a:p>
        </p:txBody>
      </p:sp>
      <p:pic>
        <p:nvPicPr>
          <p:cNvPr id="5" name="Рисунок 4" descr="ветерин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00400"/>
            <a:ext cx="4648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Лётчик знает своё дело,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небе водит самолёт.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землёй летит он смело,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Совершая перелёт.</a:t>
            </a:r>
          </a:p>
          <a:p>
            <a:endParaRPr lang="ru-RU" dirty="0"/>
          </a:p>
        </p:txBody>
      </p:sp>
      <p:pic>
        <p:nvPicPr>
          <p:cNvPr id="5" name="Рисунок 4" descr="1297556335_tu-160_pi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676650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0668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Плывёт моряк на корабле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не тоскует по земле.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 ветром дружит и волной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море - дом его родной.</a:t>
            </a:r>
          </a:p>
          <a:p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90800"/>
            <a:ext cx="3886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Рыбак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он в море ходит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сетями рыбу ловит.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Ловит и зимой, и летом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Рыбака работа в этом.</a:t>
            </a:r>
          </a:p>
          <a:p>
            <a:endParaRPr lang="ru-RU" dirty="0"/>
          </a:p>
        </p:txBody>
      </p:sp>
      <p:pic>
        <p:nvPicPr>
          <p:cNvPr id="5" name="Рисунок 4" descr="1566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575" y="2286000"/>
            <a:ext cx="416242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«Професии» Подготовила: Сорокина Л.В.</vt:lpstr>
      <vt:lpstr>Шофер </vt:lpstr>
      <vt:lpstr>Продавец</vt:lpstr>
      <vt:lpstr> Пожарный</vt:lpstr>
      <vt:lpstr> Столяр </vt:lpstr>
      <vt:lpstr> Ветеринар</vt:lpstr>
      <vt:lpstr> Летчик</vt:lpstr>
      <vt:lpstr> Моряк </vt:lpstr>
      <vt:lpstr> Рыбак</vt:lpstr>
      <vt:lpstr>Маляр </vt:lpstr>
      <vt:lpstr>Строитель </vt:lpstr>
      <vt:lpstr>Космонавт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Шофер</dc:title>
  <dc:creator>user</dc:creator>
  <cp:lastModifiedBy>ELENA</cp:lastModifiedBy>
  <cp:revision>4</cp:revision>
  <dcterms:created xsi:type="dcterms:W3CDTF">2016-03-12T13:50:49Z</dcterms:created>
  <dcterms:modified xsi:type="dcterms:W3CDTF">2021-04-10T17:51:02Z</dcterms:modified>
</cp:coreProperties>
</file>